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21" Target="slides/slide16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slide" Id="rId22" Target="slides/slide1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8" id="38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9" id="39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40" id="40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1" id="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2" id="122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3" id="123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4" id="124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5" id="125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31" id="131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32" id="132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3" id="133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7" id="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8" id="138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39" id="139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40" id="140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1" id="141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5" id="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6" id="146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47" id="147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48" id="148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9" id="149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3" id="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4" id="154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55" id="155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56" id="156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57" id="157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1" id="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2" id="162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63" id="163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64" id="164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65" id="165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6" id="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7" id="177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8" id="178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9" id="179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80" id="180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4" id="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5" id="185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86" id="186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87" id="187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88" id="188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6" id="46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7" id="47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48" id="48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0" id="60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62" id="62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75" id="75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76" id="76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77" id="77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83" id="83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5" id="85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1" id="91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3" id="93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9" id="99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0" id="100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1" id="101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/>
          <p:nvPr/>
        </p:nvSpPr>
        <p:spPr>
          <a:xfrm>
            <a:off y="692712" x="1244159"/>
            <a:ext cy="3421799" cx="456191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7" id="107"/>
          <p:cNvSpPr txBox="1"/>
          <p:nvPr/>
        </p:nvSpPr>
        <p:spPr>
          <a:xfrm>
            <a:off y="4333414" x="705600"/>
            <a:ext cy="4105870" cx="564047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4333414" x="705600"/>
            <a:ext cy="4104430" cx="563904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9" id="109"/>
          <p:cNvSpPr/>
          <p:nvPr>
            <p:ph type="sldImg" idx="2"/>
          </p:nvPr>
        </p:nvSpPr>
        <p:spPr>
          <a:xfrm>
            <a:off y="692712" x="1244159"/>
            <a:ext cy="3420358" cx="456047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/>
          <p:nvPr/>
        </p:nvSpPr>
        <p:spPr>
          <a:xfrm>
            <a:off y="692712" x="1244159"/>
            <a:ext cy="3421799" cx="45617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15" id="115"/>
          <p:cNvSpPr txBox="1"/>
          <p:nvPr/>
        </p:nvSpPr>
        <p:spPr>
          <a:xfrm>
            <a:off y="4333414" x="705600"/>
            <a:ext cy="4105800" cx="5640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16" id="116"/>
          <p:cNvSpPr txBox="1"/>
          <p:nvPr>
            <p:ph type="body" idx="1"/>
          </p:nvPr>
        </p:nvSpPr>
        <p:spPr>
          <a:xfrm>
            <a:off y="4333414" x="705600"/>
            <a:ext cy="4104300" cx="56390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7" id="117"/>
          <p:cNvSpPr/>
          <p:nvPr>
            <p:ph type="sldImg" idx="2"/>
          </p:nvPr>
        </p:nvSpPr>
        <p:spPr>
          <a:xfrm>
            <a:off y="692712" x="1244159"/>
            <a:ext cy="3420300" cx="456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image" Id="rId2" Target="../media/image04.png"/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_1">
  <p:cSld name="BLANK_1">
    <p:bg>
      <p:bgPr>
        <a:blipFill>
          <a:blip r:embed="rId2"/>
          <a:stretch>
            <a:fillRect/>
          </a:stretch>
        </a:blip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685800" x="530225"/>
            <a:ext cy="828675" cx="9069386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indent="-285750" algn="l" marL="74295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baseline="0"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indent="-228600" algn="l" marL="114300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baseline="0"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indent="-228600" algn="l" marL="160020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baseline="0"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indent="-228600" algn="l" marL="205740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baseline="0"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indent="-228600" algn="l" marL="251460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indent="-228600" algn="l" marL="297180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indent="-228600" algn="l" marL="342900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indent="-228600" algn="l" marL="3886200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768475" x="503237"/>
            <a:ext cy="4383087" cx="9069386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defRPr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indent="-285750" algn="l" marL="742950" rtl="0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defRPr baseline="0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2pPr>
            <a:lvl3pPr indent="-228600" algn="l" marL="1143000" rtl="0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defRPr baseline="0" sz="24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3pPr>
            <a:lvl4pPr indent="-228600" algn="l" marL="1600200" rtl="0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defRPr baseline="0" sz="20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4pPr>
            <a:lvl5pPr indent="-228600" algn="l" marL="2057400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 baseline="0" sz="20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5pPr>
            <a:lvl6pPr indent="-228600" algn="l" marL="2514600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6pPr>
            <a:lvl7pPr indent="-228600" algn="l" marL="2971800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7pPr>
            <a:lvl8pPr indent="-228600" algn="l" marL="3429000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8pPr>
            <a:lvl9pPr indent="-228600" algn="l" marL="3886200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8" Target="../theme/theme1.xml"/><Relationship Type="http://schemas.openxmlformats.org/officeDocument/2006/relationships/slideLayout" Id="rId7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7.xml"/><Relationship Type="http://schemas.openxmlformats.org/officeDocument/2006/relationships/image" Id="rId3" Target="../media/image04.pn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5.png"/><Relationship Type="http://schemas.openxmlformats.org/officeDocument/2006/relationships/image" Id="rId3" Target="../media/image04.png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1.png"/><Relationship Type="http://schemas.openxmlformats.org/officeDocument/2006/relationships/image" Id="rId3" Target="../media/image04.pn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0.png"/><Relationship Type="http://schemas.openxmlformats.org/officeDocument/2006/relationships/image" Id="rId3" Target="../media/image04.png"/><Relationship Type="http://schemas.openxmlformats.org/officeDocument/2006/relationships/image" Id="rId5" Target="../media/image03.pn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2.png"/><Relationship Type="http://schemas.openxmlformats.org/officeDocument/2006/relationships/image" Id="rId3" Target="../media/image04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26" id="26"/>
          <p:cNvGrpSpPr/>
          <p:nvPr/>
        </p:nvGrpSpPr>
        <p:grpSpPr>
          <a:xfrm>
            <a:off y="829527" x="6842879"/>
            <a:ext cy="1426878" cx="1452669"/>
            <a:chOff y="0" x="0"/>
            <a:chExt cy="3002375" cx="3002375"/>
          </a:xfrm>
        </p:grpSpPr>
        <p:sp>
          <p:nvSpPr>
            <p:cNvPr name="Shape 27" id="27"/>
            <p:cNvSpPr/>
            <p:nvPr/>
          </p:nvSpPr>
          <p:spPr>
            <a:xfrm>
              <a:off y="0" x="0"/>
              <a:ext cy="3002375" cx="3002375"/>
            </a:xfrm>
            <a:custGeom>
              <a:pathLst>
                <a:path extrusionOk="0" h="120095" w="120095">
                  <a:moveTo>
                    <a:pt y="60051" x="120095"/>
                  </a:moveTo>
                  <a:cubicBezTo>
                    <a:pt y="26883" x="120095"/>
                    <a:pt y="0" x="93212"/>
                    <a:pt y="0" x="60051"/>
                  </a:cubicBezTo>
                  <a:cubicBezTo>
                    <a:pt y="0" x="26899"/>
                    <a:pt y="26859" x="24"/>
                    <a:pt y="60004" x="0"/>
                  </a:cubicBezTo>
                  <a:lnTo>
                    <a:pt y="60004" x="0"/>
                  </a:lnTo>
                  <a:lnTo>
                    <a:pt y="106473" x="0"/>
                  </a:lnTo>
                  <a:lnTo>
                    <a:pt y="106473" x="0"/>
                  </a:lnTo>
                  <a:cubicBezTo>
                    <a:pt y="113998" x="24"/>
                    <a:pt y="120095" x="6120"/>
                    <a:pt y="120095" x="13653"/>
                  </a:cubicBezTo>
                  <a:cubicBezTo>
                    <a:pt y="120095" x="13677"/>
                    <a:pt y="120087" x="13693"/>
                    <a:pt y="120087" x="13716"/>
                  </a:cubicBezTo>
                  <a:lnTo>
                    <a:pt y="120095" x="13724"/>
                  </a:lnTo>
                  <a:lnTo>
                    <a:pt y="120095" x="60075"/>
                  </a:lnTo>
                  <a:lnTo>
                    <a:pt y="120095" x="60075"/>
                  </a:lnTo>
                  <a:cubicBezTo>
                    <a:pt y="120079" x="93227"/>
                    <a:pt y="93204" x="120095"/>
                    <a:pt y="60051" x="120095"/>
                  </a:cubicBezTo>
                  <a:close/>
                </a:path>
              </a:pathLst>
            </a:custGeom>
            <a:solidFill>
              <a:srgbClr val="29417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8" id="28"/>
            <p:cNvSpPr/>
            <p:nvPr/>
          </p:nvSpPr>
          <p:spPr>
            <a:xfrm>
              <a:off y="355850" x="161050"/>
              <a:ext cy="2485475" cx="2485475"/>
            </a:xfrm>
            <a:custGeom>
              <a:pathLst>
                <a:path extrusionOk="0" h="99419" w="99419">
                  <a:moveTo>
                    <a:pt y="0" x="71233"/>
                  </a:moveTo>
                  <a:cubicBezTo>
                    <a:pt y="0" x="55673"/>
                    <a:pt y="12618" x="43055"/>
                    <a:pt y="28186" x="43055"/>
                  </a:cubicBezTo>
                  <a:cubicBezTo>
                    <a:pt y="28186" x="43055"/>
                    <a:pt y="28193" x="43055"/>
                    <a:pt y="28201" x="43055"/>
                  </a:cubicBezTo>
                  <a:lnTo>
                    <a:pt y="43118" x="43055"/>
                  </a:lnTo>
                  <a:lnTo>
                    <a:pt y="43118" x="28186"/>
                  </a:lnTo>
                  <a:cubicBezTo>
                    <a:pt y="43118" x="28178"/>
                    <a:pt y="43118" x="28178"/>
                    <a:pt y="43118" x="28178"/>
                  </a:cubicBezTo>
                  <a:cubicBezTo>
                    <a:pt y="43118" x="12610"/>
                    <a:pt y="55673" x="0"/>
                    <a:pt y="71241" x="0"/>
                  </a:cubicBezTo>
                  <a:cubicBezTo>
                    <a:pt y="86801" x="0"/>
                    <a:pt y="99419" x="12610"/>
                    <a:pt y="99419" x="28178"/>
                  </a:cubicBezTo>
                  <a:cubicBezTo>
                    <a:pt y="99419" x="43746"/>
                    <a:pt y="86801" x="56364"/>
                    <a:pt y="71241" x="56364"/>
                  </a:cubicBezTo>
                  <a:cubicBezTo>
                    <a:pt y="71233" x="56364"/>
                    <a:pt y="71225" x="56364"/>
                    <a:pt y="71217" x="56364"/>
                  </a:cubicBezTo>
                  <a:lnTo>
                    <a:pt y="56238" x="56364"/>
                  </a:lnTo>
                  <a:lnTo>
                    <a:pt y="56238" x="71233"/>
                  </a:lnTo>
                  <a:cubicBezTo>
                    <a:pt y="56238" x="71233"/>
                    <a:pt y="56238" x="71233"/>
                    <a:pt y="56238" x="71233"/>
                  </a:cubicBezTo>
                  <a:cubicBezTo>
                    <a:pt y="56238" x="86801"/>
                    <a:pt y="43746" x="99419"/>
                    <a:pt y="28186" x="99419"/>
                  </a:cubicBezTo>
                  <a:cubicBezTo>
                    <a:pt y="12618" x="99419"/>
                    <a:pt y="0" x="86801"/>
                    <a:pt y="0" x="71233"/>
                  </a:cubicBezTo>
                  <a:close/>
                  <a:moveTo>
                    <a:pt y="71264" x="43055"/>
                  </a:moveTo>
                  <a:cubicBezTo>
                    <a:pt y="79464" x="43040"/>
                    <a:pt y="86118" x="36386"/>
                    <a:pt y="86118" x="28178"/>
                  </a:cubicBezTo>
                  <a:cubicBezTo>
                    <a:pt y="86118" x="19962"/>
                    <a:pt y="79456" x="13246"/>
                    <a:pt y="71241" x="13246"/>
                  </a:cubicBezTo>
                  <a:cubicBezTo>
                    <a:pt y="63025" x="13246"/>
                    <a:pt y="56238" x="19962"/>
                    <a:pt y="56238" x="28178"/>
                  </a:cubicBezTo>
                  <a:cubicBezTo>
                    <a:pt y="56238" x="28186"/>
                    <a:pt y="56246" x="28194"/>
                    <a:pt y="56246" x="28201"/>
                  </a:cubicBezTo>
                  <a:lnTo>
                    <a:pt y="56246" x="40945"/>
                  </a:lnTo>
                  <a:cubicBezTo>
                    <a:pt y="56246" x="40945"/>
                    <a:pt y="56238" x="40952"/>
                    <a:pt y="56238" x="40952"/>
                  </a:cubicBezTo>
                  <a:cubicBezTo>
                    <a:pt y="56238" x="42114"/>
                    <a:pt y="57179" x="43055"/>
                    <a:pt y="58341" x="43055"/>
                  </a:cubicBezTo>
                  <a:cubicBezTo>
                    <a:pt y="58341" x="43055"/>
                    <a:pt y="58341" x="43055"/>
                    <a:pt y="58341" x="43055"/>
                  </a:cubicBezTo>
                  <a:lnTo>
                    <a:pt y="71264" x="43055"/>
                  </a:lnTo>
                  <a:close/>
                  <a:moveTo>
                    <a:pt y="43118" x="71233"/>
                  </a:moveTo>
                  <a:cubicBezTo>
                    <a:pt y="43118" x="71233"/>
                    <a:pt y="43118" x="71225"/>
                    <a:pt y="43118" x="71217"/>
                  </a:cubicBezTo>
                  <a:lnTo>
                    <a:pt y="43118" x="58466"/>
                  </a:lnTo>
                  <a:cubicBezTo>
                    <a:pt y="43118" x="58466"/>
                    <a:pt y="43118" x="58459"/>
                    <a:pt y="43118" x="58459"/>
                  </a:cubicBezTo>
                  <a:cubicBezTo>
                    <a:pt y="43118" x="57297"/>
                    <a:pt y="42176" x="56364"/>
                    <a:pt y="41015" x="56364"/>
                  </a:cubicBezTo>
                  <a:lnTo>
                    <a:pt y="41015" x="56364"/>
                  </a:lnTo>
                  <a:lnTo>
                    <a:pt y="28154" x="56364"/>
                  </a:lnTo>
                  <a:cubicBezTo>
                    <a:pt y="19954" x="56379"/>
                    <a:pt y="13308" x="63033"/>
                    <a:pt y="13308" x="71233"/>
                  </a:cubicBezTo>
                  <a:cubicBezTo>
                    <a:pt y="13308" x="79449"/>
                    <a:pt y="19962" x="86173"/>
                    <a:pt y="28186" x="86173"/>
                  </a:cubicBezTo>
                  <a:cubicBezTo>
                    <a:pt y="36401" x="86173"/>
                    <a:pt y="43118" x="79449"/>
                    <a:pt y="43118" x="71233"/>
                  </a:cubicBez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9" id="29"/>
            <p:cNvSpPr/>
            <p:nvPr/>
          </p:nvSpPr>
          <p:spPr>
            <a:xfrm>
              <a:off y="355850" x="565150"/>
              <a:ext cy="2485475" cx="1677275"/>
            </a:xfrm>
            <a:custGeom>
              <a:pathLst>
                <a:path extrusionOk="0" h="99419" w="67091">
                  <a:moveTo>
                    <a:pt y="43118" x="26891"/>
                  </a:moveTo>
                  <a:lnTo>
                    <a:pt y="28201" x="26891"/>
                  </a:lnTo>
                  <a:cubicBezTo>
                    <a:pt y="28193" x="26891"/>
                    <a:pt y="28186" x="26891"/>
                    <a:pt y="28186" x="26891"/>
                  </a:cubicBezTo>
                  <a:cubicBezTo>
                    <a:pt y="12618" x="26891"/>
                    <a:pt y="0" x="39509"/>
                    <a:pt y="0" x="55069"/>
                  </a:cubicBezTo>
                  <a:cubicBezTo>
                    <a:pt y="0" x="57431"/>
                    <a:pt y="267" x="59110"/>
                    <a:pt y="840" x="61300"/>
                  </a:cubicBezTo>
                  <a:cubicBezTo>
                    <a:pt y="1671" x="64485"/>
                    <a:pt y="4284" x="67090"/>
                    <a:pt y="7321" x="67090"/>
                  </a:cubicBezTo>
                  <a:cubicBezTo>
                    <a:pt y="11001" x="67090"/>
                    <a:pt y="13669" x="64423"/>
                    <a:pt y="13669" x="60436"/>
                  </a:cubicBezTo>
                  <a:cubicBezTo>
                    <a:pt y="13669" x="58537"/>
                    <a:pt y="13308" x="57855"/>
                    <a:pt y="13308" x="55069"/>
                  </a:cubicBezTo>
                  <a:cubicBezTo>
                    <a:pt y="13308" x="46869"/>
                    <a:pt y="19954" x="40215"/>
                    <a:pt y="28154" x="40200"/>
                  </a:cubicBezTo>
                  <a:lnTo>
                    <a:pt y="41015" x="40200"/>
                  </a:lnTo>
                  <a:lnTo>
                    <a:pt y="41015" x="40200"/>
                  </a:lnTo>
                  <a:cubicBezTo>
                    <a:pt y="42176" x="40200"/>
                    <a:pt y="43118" x="41133"/>
                    <a:pt y="43118" x="42295"/>
                  </a:cubicBezTo>
                  <a:cubicBezTo>
                    <a:pt y="43118" x="42295"/>
                    <a:pt y="43118" x="42302"/>
                    <a:pt y="43118" x="42302"/>
                  </a:cubicBezTo>
                  <a:lnTo>
                    <a:pt y="43118" x="52072"/>
                  </a:lnTo>
                  <a:cubicBezTo>
                    <a:pt y="43118" x="55713"/>
                    <a:pt y="46029" x="58647"/>
                    <a:pt y="49678" x="58655"/>
                  </a:cubicBezTo>
                  <a:cubicBezTo>
                    <a:pt y="53335" x="58655"/>
                    <a:pt y="56238" x="55713"/>
                    <a:pt y="56238" x="52072"/>
                  </a:cubicBezTo>
                  <a:lnTo>
                    <a:pt y="56238" x="40200"/>
                  </a:lnTo>
                  <a:lnTo>
                    <a:pt y="71217" x="40200"/>
                  </a:lnTo>
                  <a:cubicBezTo>
                    <a:pt y="71225" x="40200"/>
                    <a:pt y="71233" x="40200"/>
                    <a:pt y="71241" x="40200"/>
                  </a:cubicBezTo>
                  <a:cubicBezTo>
                    <a:pt y="86801" x="40200"/>
                    <a:pt y="99419" x="27582"/>
                    <a:pt y="99419" x="12014"/>
                  </a:cubicBezTo>
                  <a:cubicBezTo>
                    <a:pt y="99419" x="9652"/>
                    <a:pt y="99152" x="7973"/>
                    <a:pt y="98587" x="5791"/>
                  </a:cubicBezTo>
                  <a:cubicBezTo>
                    <a:pt y="97747" x="2606"/>
                    <a:pt y="95134" x="1"/>
                    <a:pt y="92098" x="1"/>
                  </a:cubicBezTo>
                  <a:cubicBezTo>
                    <a:pt y="88425" x="1"/>
                    <a:pt y="85750" x="2661"/>
                    <a:pt y="85750" x="6647"/>
                  </a:cubicBezTo>
                  <a:cubicBezTo>
                    <a:pt y="85750" x="8546"/>
                    <a:pt y="86118" x="9236"/>
                    <a:pt y="86118" x="12014"/>
                  </a:cubicBezTo>
                  <a:cubicBezTo>
                    <a:pt y="86118" x="20222"/>
                    <a:pt y="79472" x="26876"/>
                    <a:pt y="71264" x="26891"/>
                  </a:cubicBezTo>
                  <a:cubicBezTo>
                    <a:pt y="71264" x="26891"/>
                    <a:pt y="58341" x="26891"/>
                    <a:pt y="58341" x="26891"/>
                  </a:cubicBezTo>
                  <a:cubicBezTo>
                    <a:pt y="57179" x="26891"/>
                    <a:pt y="56246" x="25950"/>
                    <a:pt y="56246" x="24788"/>
                  </a:cubicBezTo>
                  <a:cubicBezTo>
                    <a:pt y="56246" x="24788"/>
                    <a:pt y="56246" x="24788"/>
                    <a:pt y="56246" x="24781"/>
                  </a:cubicBezTo>
                  <a:lnTo>
                    <a:pt y="56238" x="15019"/>
                  </a:lnTo>
                  <a:cubicBezTo>
                    <a:pt y="56238" x="11378"/>
                    <a:pt y="53335" x="8436"/>
                    <a:pt y="49686" x="8436"/>
                  </a:cubicBezTo>
                  <a:cubicBezTo>
                    <a:pt y="46014" x="8436"/>
                    <a:pt y="43118" x="11410"/>
                    <a:pt y="43118" x="15090"/>
                  </a:cubicBezTo>
                  <a:lnTo>
                    <a:pt y="43118" x="26891"/>
                  </a:lnTo>
                  <a:lnTo>
                    <a:pt y="43118" x="268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0" id="30"/>
            <p:cNvSpPr/>
            <p:nvPr/>
          </p:nvSpPr>
          <p:spPr>
            <a:xfrm>
              <a:off y="2643950" x="2582175"/>
              <a:ext cy="101650" cx="177150"/>
            </a:xfrm>
            <a:custGeom>
              <a:pathLst>
                <a:path extrusionOk="0" h="4066" w="7086">
                  <a:moveTo>
                    <a:pt y="660" x="1789"/>
                  </a:moveTo>
                  <a:lnTo>
                    <a:pt y="3940" x="1789"/>
                  </a:lnTo>
                  <a:lnTo>
                    <a:pt y="3940" x="1114"/>
                  </a:lnTo>
                  <a:lnTo>
                    <a:pt y="660" x="1114"/>
                  </a:lnTo>
                  <a:lnTo>
                    <a:pt y="660" x="0"/>
                  </a:lnTo>
                  <a:lnTo>
                    <a:pt y="1" x="0"/>
                  </a:lnTo>
                  <a:lnTo>
                    <a:pt y="1" x="2903"/>
                  </a:lnTo>
                  <a:lnTo>
                    <a:pt y="660" x="2903"/>
                  </a:lnTo>
                  <a:lnTo>
                    <a:pt y="660" x="1789"/>
                  </a:lnTo>
                  <a:close/>
                  <a:moveTo>
                    <a:pt y="3940" x="6450"/>
                  </a:moveTo>
                  <a:lnTo>
                    <a:pt y="1860" x="6450"/>
                  </a:lnTo>
                  <a:cubicBezTo>
                    <a:pt y="1727" x="6450"/>
                    <a:pt y="1554" x="6450"/>
                    <a:pt y="1413" x="6450"/>
                  </a:cubicBezTo>
                  <a:cubicBezTo>
                    <a:pt y="1531" x="6395"/>
                    <a:pt y="1672" x="6340"/>
                    <a:pt y="1806" x="6285"/>
                  </a:cubicBezTo>
                  <a:lnTo>
                    <a:pt y="4065" x="5304"/>
                  </a:lnTo>
                  <a:lnTo>
                    <a:pt y="1806" x="4347"/>
                  </a:lnTo>
                  <a:cubicBezTo>
                    <a:pt y="1672" x="4300"/>
                    <a:pt y="1531" x="4237"/>
                    <a:pt y="1421" x="4190"/>
                  </a:cubicBezTo>
                  <a:cubicBezTo>
                    <a:pt y="1562" x="4198"/>
                    <a:pt y="1735" x="4198"/>
                    <a:pt y="1860" x="4198"/>
                  </a:cubicBezTo>
                  <a:lnTo>
                    <a:pt y="3940" x="4198"/>
                  </a:lnTo>
                  <a:lnTo>
                    <a:pt y="3940" x="3555"/>
                  </a:lnTo>
                  <a:lnTo>
                    <a:pt y="1" x="3555"/>
                  </a:lnTo>
                  <a:lnTo>
                    <a:pt y="1" x="4229"/>
                  </a:lnTo>
                  <a:lnTo>
                    <a:pt y="2041" x="5116"/>
                  </a:lnTo>
                  <a:cubicBezTo>
                    <a:pt y="2214" x="5187"/>
                    <a:pt y="2433" x="5265"/>
                    <a:pt y="2582" x="5328"/>
                  </a:cubicBezTo>
                  <a:cubicBezTo>
                    <a:pt y="2425" x="5383"/>
                    <a:pt y="2221" x="5469"/>
                    <a:pt y="2041" x="5532"/>
                  </a:cubicBezTo>
                  <a:lnTo>
                    <a:pt y="1" x="6403"/>
                  </a:lnTo>
                  <a:lnTo>
                    <a:pt y="1" x="7086"/>
                  </a:lnTo>
                  <a:lnTo>
                    <a:pt y="3940" x="7086"/>
                  </a:lnTo>
                  <a:lnTo>
                    <a:pt y="3940" x="6450"/>
                  </a:ln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31" id="31"/>
          <p:cNvSpPr txBox="1"/>
          <p:nvPr/>
        </p:nvSpPr>
        <p:spPr>
          <a:xfrm>
            <a:off y="4708291" x="1592640"/>
            <a:ext cy="564599" cx="4152899"/>
          </a:xfrm>
          <a:prstGeom prst="rect">
            <a:avLst/>
          </a:prstGeom>
          <a:noFill/>
          <a:ln>
            <a:noFill/>
          </a:ln>
        </p:spPr>
        <p:txBody>
          <a:bodyPr bIns="45000" tIns="54050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3600">
                <a:solidFill>
                  <a:srgbClr val="EEEFF0"/>
                </a:solidFill>
                <a:latin typeface="Comfortaa"/>
                <a:ea typeface="Comfortaa"/>
                <a:cs typeface="Comfortaa"/>
                <a:sym typeface="Comfortaa"/>
              </a:rPr>
              <a:t>Ross Delinger</a:t>
            </a:r>
          </a:p>
        </p:txBody>
      </p:sp>
      <p:sp>
        <p:nvSpPr>
          <p:cNvPr name="Shape 32" id="32"/>
          <p:cNvSpPr txBox="1"/>
          <p:nvPr/>
        </p:nvSpPr>
        <p:spPr>
          <a:xfrm>
            <a:off y="4346376" x="1592640"/>
            <a:ext cy="456599" cx="2981700"/>
          </a:xfrm>
          <a:prstGeom prst="rect">
            <a:avLst/>
          </a:prstGeom>
          <a:noFill/>
          <a:ln>
            <a:noFill/>
          </a:ln>
        </p:spPr>
        <p:txBody>
          <a:bodyPr bIns="45000" tIns="52050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i="0" baseline="0" strike="noStrike" sz="2800" b="0" cap="none" u="none">
                <a:solidFill>
                  <a:srgbClr val="83CAFF"/>
                </a:solidFill>
                <a:latin typeface="Comfortaa"/>
                <a:ea typeface="Comfortaa"/>
                <a:cs typeface="Comfortaa"/>
                <a:sym typeface="Comfortaa"/>
              </a:rPr>
              <a:t>Presented by</a:t>
            </a:r>
          </a:p>
        </p:txBody>
      </p:sp>
      <p:sp>
        <p:nvSpPr>
          <p:cNvPr name="Shape 33" id="33"/>
          <p:cNvSpPr txBox="1"/>
          <p:nvPr/>
        </p:nvSpPr>
        <p:spPr>
          <a:xfrm>
            <a:off y="5272891" x="1592640"/>
            <a:ext cy="404700" cx="5591699"/>
          </a:xfrm>
          <a:prstGeom prst="rect">
            <a:avLst/>
          </a:prstGeom>
          <a:noFill/>
          <a:ln>
            <a:noFill/>
          </a:ln>
        </p:spPr>
        <p:txBody>
          <a:bodyPr bIns="45000" tIns="51025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2400">
                <a:solidFill>
                  <a:srgbClr val="83CAFF"/>
                </a:solidFill>
                <a:latin typeface="Comfortaa"/>
                <a:ea typeface="Comfortaa"/>
                <a:cs typeface="Comfortaa"/>
                <a:sym typeface="Comfortaa"/>
              </a:rPr>
              <a:t>Summer Intern</a:t>
            </a:r>
          </a:p>
        </p:txBody>
      </p:sp>
      <p:sp>
        <p:nvSpPr>
          <p:cNvPr name="Shape 34" id="34"/>
          <p:cNvSpPr txBox="1"/>
          <p:nvPr/>
        </p:nvSpPr>
        <p:spPr>
          <a:xfrm>
            <a:off y="2256255" x="193434"/>
            <a:ext cy="1048500" cx="7944600"/>
          </a:xfrm>
          <a:prstGeom prst="rect">
            <a:avLst/>
          </a:prstGeom>
          <a:noFill/>
          <a:ln>
            <a:noFill/>
          </a:ln>
        </p:spPr>
        <p:txBody>
          <a:bodyPr bIns="45000" tIns="63125" lIns="90000" anchor="t" anchorCtr="0" rIns="90000">
            <a:spAutoFit/>
          </a:bodyPr>
          <a:lstStyle/>
          <a:p>
            <a:pPr indent="0" marR="0" algn="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72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Fedora Badges</a:t>
            </a:r>
          </a:p>
        </p:txBody>
      </p:sp>
      <p:sp>
        <p:nvSpPr>
          <p:cNvPr name="Shape 35" id="35"/>
          <p:cNvSpPr txBox="1"/>
          <p:nvPr/>
        </p:nvSpPr>
        <p:spPr>
          <a:xfrm>
            <a:off y="6279059" x="66042"/>
            <a:ext cy="460800" cx="9358800"/>
          </a:xfrm>
          <a:prstGeom prst="rect">
            <a:avLst/>
          </a:prstGeom>
          <a:noFill/>
          <a:ln>
            <a:noFill/>
          </a:ln>
        </p:spPr>
        <p:txBody>
          <a:bodyPr bIns="45000" tIns="48525" lIns="90000" anchor="t" anchorCtr="0" rIns="90000">
            <a:spAutoFit/>
          </a:bodyPr>
          <a:lstStyle/>
          <a:p>
            <a:pPr indent="0" marR="0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Droid Sans"/>
              <a:buNone/>
            </a:pPr>
            <a:r>
              <a:rPr lang="en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Licensed under Creative Commons 3.0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18" id="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9" id="119"/>
          <p:cNvSpPr txBox="1"/>
          <p:nvPr>
            <p:ph type="title"/>
          </p:nvPr>
        </p:nvSpPr>
        <p:spPr>
          <a:xfrm>
            <a:off y="2903344" x="414720"/>
            <a:ext cy="1036908" cx="8228159"/>
          </a:xfrm>
          <a:prstGeom prst="rect">
            <a:avLst/>
          </a:prstGeom>
          <a:noFill/>
          <a:ln>
            <a:noFill/>
          </a:ln>
        </p:spPr>
        <p:txBody>
          <a:bodyPr bIns="0" tIns="18125" lIns="0" anchor="ctr" anchorCtr="0" rIns="0">
            <a:spAutoFit/>
          </a:bodyPr>
          <a:lstStyle/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72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Fedbadges Consumer</a:t>
            </a:r>
          </a:p>
        </p:txBody>
      </p:sp>
      <p:sp>
        <p:nvSpPr>
          <p:cNvPr name="Shape 120" id="120"/>
          <p:cNvSpPr txBox="1"/>
          <p:nvPr/>
        </p:nvSpPr>
        <p:spPr>
          <a:xfrm>
            <a:off y="4694151" x="1293179"/>
            <a:ext cy="456599" cx="7349699"/>
          </a:xfrm>
          <a:prstGeom prst="rect">
            <a:avLst/>
          </a:prstGeom>
          <a:noFill/>
          <a:ln>
            <a:noFill/>
          </a:ln>
        </p:spPr>
        <p:txBody>
          <a:bodyPr bIns="45000" tIns="52050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2800">
                <a:solidFill>
                  <a:srgbClr val="83CAFF"/>
                </a:solidFill>
                <a:latin typeface="Comfortaa"/>
                <a:ea typeface="Comfortaa"/>
                <a:cs typeface="Comfortaa"/>
                <a:sym typeface="Comfortaa"/>
              </a:rPr>
              <a:t>https://github.com/rossdylan/fedbadges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 txBox="1"/>
          <p:nvPr>
            <p:ph type="body" idx="1"/>
          </p:nvPr>
        </p:nvSpPr>
        <p:spPr>
          <a:xfrm>
            <a:off y="1604328" x="456479"/>
            <a:ext cy="4444306" cx="8228159"/>
          </a:xfrm>
          <a:prstGeom prst="rect">
            <a:avLst/>
          </a:prstGeom>
          <a:noFill/>
          <a:ln>
            <a:noFill/>
          </a:ln>
        </p:spPr>
        <p:txBody>
          <a:bodyPr bIns="0" tIns="8050" lIns="0" anchor="t" anchorCtr="0" rIns="0">
            <a:spAutoFit/>
          </a:bodyPr>
          <a:lstStyle/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98958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Plugin for fedmsg (Fedora real time messaging system)</a:t>
            </a:r>
          </a:p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98958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Issues badges based on </a:t>
            </a: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messages from fedmsg</a:t>
            </a:r>
          </a:p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13095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Uses tahrir-api to talk to the database</a:t>
            </a:r>
          </a:p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13095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Provides a simple way to expand and make different consumer for different types of badges.</a:t>
            </a:r>
          </a:p>
        </p:txBody>
      </p:sp>
      <p:sp>
        <p:nvSpPr>
          <p:cNvPr name="Shape 128" id="128"/>
          <p:cNvSpPr txBox="1"/>
          <p:nvPr>
            <p:ph type="title"/>
          </p:nvPr>
        </p:nvSpPr>
        <p:spPr>
          <a:xfrm>
            <a:off y="557338" x="524160"/>
            <a:ext cy="829527" cx="7355519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i="0" baseline="0" strike="noStrike" sz="5400" b="0" cap="none" u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Details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 txBox="1"/>
          <p:nvPr>
            <p:ph type="title"/>
          </p:nvPr>
        </p:nvSpPr>
        <p:spPr>
          <a:xfrm>
            <a:off y="2903344" x="414720"/>
            <a:ext cy="1036800" cx="8228100"/>
          </a:xfrm>
          <a:prstGeom prst="rect">
            <a:avLst/>
          </a:prstGeom>
          <a:noFill/>
          <a:ln>
            <a:noFill/>
          </a:ln>
        </p:spPr>
        <p:txBody>
          <a:bodyPr bIns="0" tIns="18125" lIns="0" anchor="ctr" anchorCtr="0" rIns="0">
            <a:spAutoFit/>
          </a:bodyPr>
          <a:lstStyle/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72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Tahrir</a:t>
            </a:r>
          </a:p>
        </p:txBody>
      </p:sp>
      <p:sp>
        <p:nvSpPr>
          <p:cNvPr name="Shape 136" id="136"/>
          <p:cNvSpPr txBox="1"/>
          <p:nvPr/>
        </p:nvSpPr>
        <p:spPr>
          <a:xfrm>
            <a:off y="4694151" x="1293179"/>
            <a:ext cy="456599" cx="7349699"/>
          </a:xfrm>
          <a:prstGeom prst="rect">
            <a:avLst/>
          </a:prstGeom>
          <a:noFill/>
          <a:ln>
            <a:noFill/>
          </a:ln>
        </p:spPr>
        <p:txBody>
          <a:bodyPr bIns="45000" tIns="52050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2800">
                <a:solidFill>
                  <a:srgbClr val="83CAFF"/>
                </a:solidFill>
                <a:latin typeface="Comfortaa"/>
                <a:ea typeface="Comfortaa"/>
                <a:cs typeface="Comfortaa"/>
                <a:sym typeface="Comfortaa"/>
              </a:rPr>
              <a:t>https://github.com/ralphbean/tahrir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42" id="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3" id="143"/>
          <p:cNvSpPr txBox="1"/>
          <p:nvPr>
            <p:ph type="body" idx="1"/>
          </p:nvPr>
        </p:nvSpPr>
        <p:spPr>
          <a:xfrm>
            <a:off y="1604328" x="456479"/>
            <a:ext cy="4444200" cx="8228100"/>
          </a:xfrm>
          <a:prstGeom prst="rect">
            <a:avLst/>
          </a:prstGeom>
          <a:noFill/>
          <a:ln>
            <a:noFill/>
          </a:ln>
        </p:spPr>
        <p:txBody>
          <a:bodyPr bIns="0" tIns="8050" lIns="0" anchor="t" anchorCtr="0" rIns="0">
            <a:spAutoFit/>
          </a:bodyPr>
          <a:lstStyle/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13095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Python web application</a:t>
            </a:r>
          </a:p>
          <a:p>
            <a:pPr indent="311150" marR="0" algn="l" marL="539750" rtl="0" lvl="1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13095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Uses the pyramid framework</a:t>
            </a:r>
          </a:p>
          <a:p>
            <a:pPr indent="-120650" marR="0" algn="l" marL="539750" rtl="0" lvl="1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13095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Displays awarded badges</a:t>
            </a:r>
          </a:p>
          <a:p>
            <a:pPr indent="-120650" marR="0" algn="l" marL="539750" rtl="0" lvl="1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13095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Bridges local badges back to the wider Open Badges Ecosystem</a:t>
            </a:r>
          </a:p>
          <a:p>
            <a:pPr indent="-120650" marR="0" algn="l" marL="539750" rtl="0" lvl="1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13095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Uses OpenID for authentication</a:t>
            </a:r>
          </a:p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	</a:t>
            </a:r>
          </a:p>
        </p:txBody>
      </p:sp>
      <p:sp>
        <p:nvSpPr>
          <p:cNvPr name="Shape 144" id="144"/>
          <p:cNvSpPr txBox="1"/>
          <p:nvPr>
            <p:ph type="title"/>
          </p:nvPr>
        </p:nvSpPr>
        <p:spPr>
          <a:xfrm>
            <a:off y="557338" x="524160"/>
            <a:ext cy="829499" cx="7355400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i="0" baseline="0" strike="noStrike" sz="5400" b="0" cap="none" u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Details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 txBox="1"/>
          <p:nvPr>
            <p:ph type="title"/>
          </p:nvPr>
        </p:nvSpPr>
        <p:spPr>
          <a:xfrm>
            <a:off y="557338" x="524160"/>
            <a:ext cy="829527" cx="7355519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54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Tahrir Screenshots</a:t>
            </a:r>
          </a:p>
        </p:txBody>
      </p:sp>
      <p:sp>
        <p:nvSpPr>
          <p:cNvPr name="Shape 152" id="152"/>
          <p:cNvSpPr/>
          <p:nvPr/>
        </p:nvSpPr>
        <p:spPr>
          <a:xfrm>
            <a:off y="1829006" x="481025"/>
            <a:ext cy="4479772" cx="81819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58" id="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9" id="159"/>
          <p:cNvSpPr txBox="1"/>
          <p:nvPr>
            <p:ph type="body" idx="1"/>
          </p:nvPr>
        </p:nvSpPr>
        <p:spPr>
          <a:xfrm>
            <a:off y="1604328" x="456479"/>
            <a:ext cy="4444200" cx="8228100"/>
          </a:xfrm>
          <a:prstGeom prst="rect">
            <a:avLst/>
          </a:prstGeom>
          <a:noFill/>
          <a:ln>
            <a:noFill/>
          </a:ln>
        </p:spPr>
        <p:txBody>
          <a:bodyPr bIns="0" tIns="8050" lIns="0" anchor="t" anchorCtr="0" rIns="0">
            <a:spAutoFit/>
          </a:bodyPr>
          <a:lstStyle/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31944"/>
              <a:buFont typeface="Arial"/>
              <a:buChar char="•"/>
            </a:pPr>
            <a:r>
              <a:rPr lang="en" sz="24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Tahrir Web app</a:t>
            </a:r>
          </a:p>
          <a:p>
            <a:pPr indent="-349250" marR="0" algn="l" marL="1143000" rtl="0" lvl="2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63333"/>
              <a:buFont typeface="Wingdings"/>
              <a:buChar char="§"/>
            </a:pPr>
            <a:r>
              <a:rPr lang="en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Pyramid web app</a:t>
            </a:r>
          </a:p>
          <a:p>
            <a:pPr indent="-349250" marR="0" algn="l" marL="1143000" rtl="0" lvl="2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63333"/>
              <a:buFont typeface="Wingdings"/>
              <a:buChar char="§"/>
            </a:pPr>
            <a:r>
              <a:rPr lang="en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Displays badges</a:t>
            </a:r>
          </a:p>
          <a:p>
            <a:pPr indent="-349250" marR="0" algn="l" marL="1143000" rtl="0" lvl="2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63333"/>
              <a:buFont typeface="Wingdings"/>
              <a:buChar char="§"/>
            </a:pPr>
            <a:r>
              <a:rPr lang="en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Interacts with Open Badges</a:t>
            </a:r>
          </a:p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31944"/>
              <a:buFont typeface="Arial"/>
              <a:buChar char="•"/>
            </a:pPr>
            <a:r>
              <a:rPr lang="en" sz="24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Tahrir-API</a:t>
            </a:r>
          </a:p>
          <a:p>
            <a:pPr indent="-349250" marR="0" algn="l" marL="1143000" rtl="0" lvl="2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63333"/>
              <a:buFont typeface="Wingdings"/>
              <a:buChar char="§"/>
            </a:pPr>
            <a:r>
              <a:rPr lang="en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Uses sqlalchemy</a:t>
            </a:r>
          </a:p>
          <a:p>
            <a:pPr indent="-349250" marR="0" algn="l" marL="1143000" rtl="0" lvl="2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63333"/>
              <a:buFont typeface="Wingdings"/>
              <a:buChar char="§"/>
            </a:pPr>
            <a:r>
              <a:rPr lang="en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basis of fedbadges stack</a:t>
            </a:r>
          </a:p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31944"/>
              <a:buFont typeface="Arial"/>
              <a:buChar char="•"/>
            </a:pPr>
            <a:r>
              <a:rPr lang="en" sz="24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 Fedbadges Consumer</a:t>
            </a:r>
          </a:p>
          <a:p>
            <a:pPr indent="-349250" marR="0" algn="l" marL="1143000" rtl="0" lvl="2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63333"/>
              <a:buFont typeface="Wingdings"/>
              <a:buChar char="§"/>
            </a:pPr>
            <a:r>
              <a:rPr lang="en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Plugins into fedmsg</a:t>
            </a:r>
          </a:p>
          <a:p>
            <a:pPr indent="-349250" marR="0" algn="l" marL="1143000" rtl="0" lvl="2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63333"/>
              <a:buFont typeface="Wingdings"/>
              <a:buChar char="§"/>
            </a:pPr>
            <a:r>
              <a:rPr lang="en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Awards badges based on realtime messages</a:t>
            </a:r>
          </a:p>
        </p:txBody>
      </p:sp>
      <p:sp>
        <p:nvSpPr>
          <p:cNvPr name="Shape 160" id="160"/>
          <p:cNvSpPr txBox="1"/>
          <p:nvPr>
            <p:ph type="title"/>
          </p:nvPr>
        </p:nvSpPr>
        <p:spPr>
          <a:xfrm>
            <a:off y="557338" x="524160"/>
            <a:ext cy="829499" cx="7355400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i="0" baseline="0" strike="noStrike" sz="5400" b="0" cap="none" u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Summary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66" id="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7" id="167"/>
          <p:cNvSpPr txBox="1"/>
          <p:nvPr>
            <p:ph type="title"/>
          </p:nvPr>
        </p:nvSpPr>
        <p:spPr>
          <a:xfrm>
            <a:off y="2292720" x="171359"/>
            <a:ext cy="1179483" cx="8709120"/>
          </a:xfrm>
          <a:prstGeom prst="rect">
            <a:avLst/>
          </a:prstGeom>
          <a:noFill/>
          <a:ln>
            <a:noFill/>
          </a:ln>
        </p:spPr>
        <p:txBody>
          <a:bodyPr bIns="0" tIns="18125" lIns="0" anchor="ctr" anchorCtr="0" rIns="0">
            <a:spAutoFit/>
          </a:bodyPr>
          <a:lstStyle/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i="0" baseline="0" strike="noStrike" sz="7200" b="0" cap="none" u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Questions</a:t>
            </a:r>
            <a:r>
              <a:rPr lang="en" i="0" baseline="0" strike="noStrike" sz="8800" b="0" cap="none" u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</a:p>
        </p:txBody>
      </p:sp>
      <p:sp>
        <p:nvSpPr>
          <p:cNvPr name="Shape 168" id="168"/>
          <p:cNvSpPr txBox="1"/>
          <p:nvPr/>
        </p:nvSpPr>
        <p:spPr>
          <a:xfrm>
            <a:off y="6279059" x="66042"/>
            <a:ext cy="460800" cx="9358800"/>
          </a:xfrm>
          <a:prstGeom prst="rect">
            <a:avLst/>
          </a:prstGeom>
          <a:noFill/>
          <a:ln>
            <a:noFill/>
          </a:ln>
        </p:spPr>
        <p:txBody>
          <a:bodyPr bIns="45000" tIns="48525" lIns="90000" anchor="t" anchorCtr="0" rIns="90000">
            <a:spAutoFit/>
          </a:bodyPr>
          <a:lstStyle/>
          <a:p>
            <a:pPr indent="0" marR="0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Droid Sans"/>
              <a:buNone/>
            </a:pPr>
            <a:r>
              <a:rPr lang="en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rPr>
              <a:t>Licensed under Creative Commons 3.0</a:t>
            </a:r>
          </a:p>
          <a:p>
            <a:r>
              <a:t/>
            </a:r>
          </a:p>
        </p:txBody>
      </p:sp>
      <p:sp>
        <p:nvSpPr>
          <p:cNvPr name="Shape 169" id="169"/>
          <p:cNvSpPr txBox="1"/>
          <p:nvPr/>
        </p:nvSpPr>
        <p:spPr>
          <a:xfrm>
            <a:off y="5554041" x="1931039"/>
            <a:ext cy="512700" cx="6111300"/>
          </a:xfrm>
          <a:prstGeom prst="rect">
            <a:avLst/>
          </a:prstGeom>
          <a:noFill/>
          <a:ln>
            <a:noFill/>
          </a:ln>
        </p:spPr>
        <p:txBody>
          <a:bodyPr bIns="45000" tIns="53050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200">
                <a:solidFill>
                  <a:srgbClr val="EEEFF0"/>
                </a:solidFill>
              </a:rPr>
              <a:t>rdelinger@redhat.com</a:t>
            </a:r>
          </a:p>
        </p:txBody>
      </p:sp>
      <p:sp>
        <p:nvSpPr>
          <p:cNvPr name="Shape 170" id="170"/>
          <p:cNvSpPr txBox="1"/>
          <p:nvPr/>
        </p:nvSpPr>
        <p:spPr>
          <a:xfrm>
            <a:off y="5184544" x="1931039"/>
            <a:ext cy="430604" cx="1955519"/>
          </a:xfrm>
          <a:prstGeom prst="rect">
            <a:avLst/>
          </a:prstGeom>
          <a:noFill/>
          <a:ln>
            <a:noFill/>
          </a:ln>
        </p:spPr>
        <p:txBody>
          <a:bodyPr bIns="45000" tIns="51550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i="0" baseline="0" strike="noStrike" sz="2600" b="0" cap="none" u="none">
                <a:solidFill>
                  <a:srgbClr val="83CAFF"/>
                </a:solidFill>
                <a:latin typeface="Comfortaa"/>
                <a:ea typeface="Comfortaa"/>
                <a:cs typeface="Comfortaa"/>
                <a:sym typeface="Comfortaa"/>
              </a:rPr>
              <a:t>Contact:</a:t>
            </a:r>
          </a:p>
        </p:txBody>
      </p:sp>
      <p:grpSp>
        <p:nvGrpSpPr>
          <p:cNvPr name="Shape 171" id="171"/>
          <p:cNvGrpSpPr/>
          <p:nvPr/>
        </p:nvGrpSpPr>
        <p:grpSpPr>
          <a:xfrm>
            <a:off y="5047729" x="783360"/>
            <a:ext cy="1018992" cx="1037620"/>
            <a:chOff y="0" x="0"/>
            <a:chExt cy="3002375" cx="3002375"/>
          </a:xfrm>
        </p:grpSpPr>
        <p:sp>
          <p:nvSpPr>
            <p:cNvPr name="Shape 172" id="172"/>
            <p:cNvSpPr/>
            <p:nvPr/>
          </p:nvSpPr>
          <p:spPr>
            <a:xfrm>
              <a:off y="0" x="0"/>
              <a:ext cy="3002375" cx="3002375"/>
            </a:xfrm>
            <a:custGeom>
              <a:pathLst>
                <a:path extrusionOk="0" h="120095" w="120095">
                  <a:moveTo>
                    <a:pt y="60051" x="120095"/>
                  </a:moveTo>
                  <a:cubicBezTo>
                    <a:pt y="26883" x="120095"/>
                    <a:pt y="0" x="93212"/>
                    <a:pt y="0" x="60051"/>
                  </a:cubicBezTo>
                  <a:cubicBezTo>
                    <a:pt y="0" x="26899"/>
                    <a:pt y="26859" x="24"/>
                    <a:pt y="60004" x="0"/>
                  </a:cubicBezTo>
                  <a:lnTo>
                    <a:pt y="60004" x="0"/>
                  </a:lnTo>
                  <a:lnTo>
                    <a:pt y="106473" x="0"/>
                  </a:lnTo>
                  <a:lnTo>
                    <a:pt y="106473" x="0"/>
                  </a:lnTo>
                  <a:cubicBezTo>
                    <a:pt y="113998" x="24"/>
                    <a:pt y="120095" x="6120"/>
                    <a:pt y="120095" x="13653"/>
                  </a:cubicBezTo>
                  <a:cubicBezTo>
                    <a:pt y="120095" x="13677"/>
                    <a:pt y="120087" x="13693"/>
                    <a:pt y="120087" x="13716"/>
                  </a:cubicBezTo>
                  <a:lnTo>
                    <a:pt y="120095" x="13724"/>
                  </a:lnTo>
                  <a:lnTo>
                    <a:pt y="120095" x="60075"/>
                  </a:lnTo>
                  <a:lnTo>
                    <a:pt y="120095" x="60075"/>
                  </a:lnTo>
                  <a:cubicBezTo>
                    <a:pt y="120079" x="93227"/>
                    <a:pt y="93204" x="120095"/>
                    <a:pt y="60051" x="120095"/>
                  </a:cubicBezTo>
                  <a:close/>
                </a:path>
              </a:pathLst>
            </a:custGeom>
            <a:solidFill>
              <a:srgbClr val="29417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3" id="173"/>
            <p:cNvSpPr/>
            <p:nvPr/>
          </p:nvSpPr>
          <p:spPr>
            <a:xfrm>
              <a:off y="355850" x="161050"/>
              <a:ext cy="2485475" cx="2485475"/>
            </a:xfrm>
            <a:custGeom>
              <a:pathLst>
                <a:path extrusionOk="0" h="99419" w="99419">
                  <a:moveTo>
                    <a:pt y="0" x="71233"/>
                  </a:moveTo>
                  <a:cubicBezTo>
                    <a:pt y="0" x="55673"/>
                    <a:pt y="12618" x="43055"/>
                    <a:pt y="28186" x="43055"/>
                  </a:cubicBezTo>
                  <a:cubicBezTo>
                    <a:pt y="28186" x="43055"/>
                    <a:pt y="28193" x="43055"/>
                    <a:pt y="28201" x="43055"/>
                  </a:cubicBezTo>
                  <a:lnTo>
                    <a:pt y="43118" x="43055"/>
                  </a:lnTo>
                  <a:lnTo>
                    <a:pt y="43118" x="28186"/>
                  </a:lnTo>
                  <a:cubicBezTo>
                    <a:pt y="43118" x="28178"/>
                    <a:pt y="43118" x="28178"/>
                    <a:pt y="43118" x="28178"/>
                  </a:cubicBezTo>
                  <a:cubicBezTo>
                    <a:pt y="43118" x="12610"/>
                    <a:pt y="55673" x="0"/>
                    <a:pt y="71241" x="0"/>
                  </a:cubicBezTo>
                  <a:cubicBezTo>
                    <a:pt y="86801" x="0"/>
                    <a:pt y="99419" x="12610"/>
                    <a:pt y="99419" x="28178"/>
                  </a:cubicBezTo>
                  <a:cubicBezTo>
                    <a:pt y="99419" x="43746"/>
                    <a:pt y="86801" x="56364"/>
                    <a:pt y="71241" x="56364"/>
                  </a:cubicBezTo>
                  <a:cubicBezTo>
                    <a:pt y="71233" x="56364"/>
                    <a:pt y="71225" x="56364"/>
                    <a:pt y="71217" x="56364"/>
                  </a:cubicBezTo>
                  <a:lnTo>
                    <a:pt y="56238" x="56364"/>
                  </a:lnTo>
                  <a:lnTo>
                    <a:pt y="56238" x="71233"/>
                  </a:lnTo>
                  <a:cubicBezTo>
                    <a:pt y="56238" x="71233"/>
                    <a:pt y="56238" x="71233"/>
                    <a:pt y="56238" x="71233"/>
                  </a:cubicBezTo>
                  <a:cubicBezTo>
                    <a:pt y="56238" x="86801"/>
                    <a:pt y="43746" x="99419"/>
                    <a:pt y="28186" x="99419"/>
                  </a:cubicBezTo>
                  <a:cubicBezTo>
                    <a:pt y="12618" x="99419"/>
                    <a:pt y="0" x="86801"/>
                    <a:pt y="0" x="71233"/>
                  </a:cubicBezTo>
                  <a:close/>
                  <a:moveTo>
                    <a:pt y="71264" x="43055"/>
                  </a:moveTo>
                  <a:cubicBezTo>
                    <a:pt y="79464" x="43040"/>
                    <a:pt y="86118" x="36386"/>
                    <a:pt y="86118" x="28178"/>
                  </a:cubicBezTo>
                  <a:cubicBezTo>
                    <a:pt y="86118" x="19962"/>
                    <a:pt y="79456" x="13246"/>
                    <a:pt y="71241" x="13246"/>
                  </a:cubicBezTo>
                  <a:cubicBezTo>
                    <a:pt y="63025" x="13246"/>
                    <a:pt y="56238" x="19962"/>
                    <a:pt y="56238" x="28178"/>
                  </a:cubicBezTo>
                  <a:cubicBezTo>
                    <a:pt y="56238" x="28186"/>
                    <a:pt y="56246" x="28194"/>
                    <a:pt y="56246" x="28201"/>
                  </a:cubicBezTo>
                  <a:lnTo>
                    <a:pt y="56246" x="40945"/>
                  </a:lnTo>
                  <a:cubicBezTo>
                    <a:pt y="56246" x="40945"/>
                    <a:pt y="56238" x="40952"/>
                    <a:pt y="56238" x="40952"/>
                  </a:cubicBezTo>
                  <a:cubicBezTo>
                    <a:pt y="56238" x="42114"/>
                    <a:pt y="57179" x="43055"/>
                    <a:pt y="58341" x="43055"/>
                  </a:cubicBezTo>
                  <a:cubicBezTo>
                    <a:pt y="58341" x="43055"/>
                    <a:pt y="58341" x="43055"/>
                    <a:pt y="58341" x="43055"/>
                  </a:cubicBezTo>
                  <a:lnTo>
                    <a:pt y="71264" x="43055"/>
                  </a:lnTo>
                  <a:close/>
                  <a:moveTo>
                    <a:pt y="43118" x="71233"/>
                  </a:moveTo>
                  <a:cubicBezTo>
                    <a:pt y="43118" x="71233"/>
                    <a:pt y="43118" x="71225"/>
                    <a:pt y="43118" x="71217"/>
                  </a:cubicBezTo>
                  <a:lnTo>
                    <a:pt y="43118" x="58466"/>
                  </a:lnTo>
                  <a:cubicBezTo>
                    <a:pt y="43118" x="58466"/>
                    <a:pt y="43118" x="58459"/>
                    <a:pt y="43118" x="58459"/>
                  </a:cubicBezTo>
                  <a:cubicBezTo>
                    <a:pt y="43118" x="57297"/>
                    <a:pt y="42176" x="56364"/>
                    <a:pt y="41015" x="56364"/>
                  </a:cubicBezTo>
                  <a:lnTo>
                    <a:pt y="41015" x="56364"/>
                  </a:lnTo>
                  <a:lnTo>
                    <a:pt y="28154" x="56364"/>
                  </a:lnTo>
                  <a:cubicBezTo>
                    <a:pt y="19954" x="56379"/>
                    <a:pt y="13308" x="63033"/>
                    <a:pt y="13308" x="71233"/>
                  </a:cubicBezTo>
                  <a:cubicBezTo>
                    <a:pt y="13308" x="79449"/>
                    <a:pt y="19962" x="86173"/>
                    <a:pt y="28186" x="86173"/>
                  </a:cubicBezTo>
                  <a:cubicBezTo>
                    <a:pt y="36401" x="86173"/>
                    <a:pt y="43118" x="79449"/>
                    <a:pt y="43118" x="71233"/>
                  </a:cubicBez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4" id="174"/>
            <p:cNvSpPr/>
            <p:nvPr/>
          </p:nvSpPr>
          <p:spPr>
            <a:xfrm>
              <a:off y="355850" x="565150"/>
              <a:ext cy="2485475" cx="1677275"/>
            </a:xfrm>
            <a:custGeom>
              <a:pathLst>
                <a:path extrusionOk="0" h="99419" w="67091">
                  <a:moveTo>
                    <a:pt y="43118" x="26891"/>
                  </a:moveTo>
                  <a:lnTo>
                    <a:pt y="28201" x="26891"/>
                  </a:lnTo>
                  <a:cubicBezTo>
                    <a:pt y="28193" x="26891"/>
                    <a:pt y="28186" x="26891"/>
                    <a:pt y="28186" x="26891"/>
                  </a:cubicBezTo>
                  <a:cubicBezTo>
                    <a:pt y="12618" x="26891"/>
                    <a:pt y="0" x="39509"/>
                    <a:pt y="0" x="55069"/>
                  </a:cubicBezTo>
                  <a:cubicBezTo>
                    <a:pt y="0" x="57431"/>
                    <a:pt y="267" x="59110"/>
                    <a:pt y="840" x="61300"/>
                  </a:cubicBezTo>
                  <a:cubicBezTo>
                    <a:pt y="1671" x="64485"/>
                    <a:pt y="4284" x="67090"/>
                    <a:pt y="7321" x="67090"/>
                  </a:cubicBezTo>
                  <a:cubicBezTo>
                    <a:pt y="11001" x="67090"/>
                    <a:pt y="13669" x="64423"/>
                    <a:pt y="13669" x="60436"/>
                  </a:cubicBezTo>
                  <a:cubicBezTo>
                    <a:pt y="13669" x="58537"/>
                    <a:pt y="13308" x="57855"/>
                    <a:pt y="13308" x="55069"/>
                  </a:cubicBezTo>
                  <a:cubicBezTo>
                    <a:pt y="13308" x="46869"/>
                    <a:pt y="19954" x="40215"/>
                    <a:pt y="28154" x="40200"/>
                  </a:cubicBezTo>
                  <a:lnTo>
                    <a:pt y="41015" x="40200"/>
                  </a:lnTo>
                  <a:lnTo>
                    <a:pt y="41015" x="40200"/>
                  </a:lnTo>
                  <a:cubicBezTo>
                    <a:pt y="42176" x="40200"/>
                    <a:pt y="43118" x="41133"/>
                    <a:pt y="43118" x="42295"/>
                  </a:cubicBezTo>
                  <a:cubicBezTo>
                    <a:pt y="43118" x="42295"/>
                    <a:pt y="43118" x="42302"/>
                    <a:pt y="43118" x="42302"/>
                  </a:cubicBezTo>
                  <a:lnTo>
                    <a:pt y="43118" x="52072"/>
                  </a:lnTo>
                  <a:cubicBezTo>
                    <a:pt y="43118" x="55713"/>
                    <a:pt y="46029" x="58647"/>
                    <a:pt y="49678" x="58655"/>
                  </a:cubicBezTo>
                  <a:cubicBezTo>
                    <a:pt y="53335" x="58655"/>
                    <a:pt y="56238" x="55713"/>
                    <a:pt y="56238" x="52072"/>
                  </a:cubicBezTo>
                  <a:lnTo>
                    <a:pt y="56238" x="40200"/>
                  </a:lnTo>
                  <a:lnTo>
                    <a:pt y="71217" x="40200"/>
                  </a:lnTo>
                  <a:cubicBezTo>
                    <a:pt y="71225" x="40200"/>
                    <a:pt y="71233" x="40200"/>
                    <a:pt y="71241" x="40200"/>
                  </a:cubicBezTo>
                  <a:cubicBezTo>
                    <a:pt y="86801" x="40200"/>
                    <a:pt y="99419" x="27582"/>
                    <a:pt y="99419" x="12014"/>
                  </a:cubicBezTo>
                  <a:cubicBezTo>
                    <a:pt y="99419" x="9652"/>
                    <a:pt y="99152" x="7973"/>
                    <a:pt y="98587" x="5791"/>
                  </a:cubicBezTo>
                  <a:cubicBezTo>
                    <a:pt y="97747" x="2606"/>
                    <a:pt y="95134" x="1"/>
                    <a:pt y="92098" x="1"/>
                  </a:cubicBezTo>
                  <a:cubicBezTo>
                    <a:pt y="88425" x="1"/>
                    <a:pt y="85750" x="2661"/>
                    <a:pt y="85750" x="6647"/>
                  </a:cubicBezTo>
                  <a:cubicBezTo>
                    <a:pt y="85750" x="8546"/>
                    <a:pt y="86118" x="9236"/>
                    <a:pt y="86118" x="12014"/>
                  </a:cubicBezTo>
                  <a:cubicBezTo>
                    <a:pt y="86118" x="20222"/>
                    <a:pt y="79472" x="26876"/>
                    <a:pt y="71264" x="26891"/>
                  </a:cubicBezTo>
                  <a:cubicBezTo>
                    <a:pt y="71264" x="26891"/>
                    <a:pt y="58341" x="26891"/>
                    <a:pt y="58341" x="26891"/>
                  </a:cubicBezTo>
                  <a:cubicBezTo>
                    <a:pt y="57179" x="26891"/>
                    <a:pt y="56246" x="25950"/>
                    <a:pt y="56246" x="24788"/>
                  </a:cubicBezTo>
                  <a:cubicBezTo>
                    <a:pt y="56246" x="24788"/>
                    <a:pt y="56246" x="24788"/>
                    <a:pt y="56246" x="24781"/>
                  </a:cubicBezTo>
                  <a:lnTo>
                    <a:pt y="56238" x="15019"/>
                  </a:lnTo>
                  <a:cubicBezTo>
                    <a:pt y="56238" x="11378"/>
                    <a:pt y="53335" x="8436"/>
                    <a:pt y="49686" x="8436"/>
                  </a:cubicBezTo>
                  <a:cubicBezTo>
                    <a:pt y="46014" x="8436"/>
                    <a:pt y="43118" x="11410"/>
                    <a:pt y="43118" x="15090"/>
                  </a:cubicBezTo>
                  <a:lnTo>
                    <a:pt y="43118" x="26891"/>
                  </a:lnTo>
                  <a:lnTo>
                    <a:pt y="43118" x="268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5" id="175"/>
            <p:cNvSpPr/>
            <p:nvPr/>
          </p:nvSpPr>
          <p:spPr>
            <a:xfrm>
              <a:off y="2643950" x="2582175"/>
              <a:ext cy="101650" cx="177150"/>
            </a:xfrm>
            <a:custGeom>
              <a:pathLst>
                <a:path extrusionOk="0" h="4066" w="7086">
                  <a:moveTo>
                    <a:pt y="660" x="1789"/>
                  </a:moveTo>
                  <a:lnTo>
                    <a:pt y="3940" x="1789"/>
                  </a:lnTo>
                  <a:lnTo>
                    <a:pt y="3940" x="1114"/>
                  </a:lnTo>
                  <a:lnTo>
                    <a:pt y="660" x="1114"/>
                  </a:lnTo>
                  <a:lnTo>
                    <a:pt y="660" x="0"/>
                  </a:lnTo>
                  <a:lnTo>
                    <a:pt y="1" x="0"/>
                  </a:lnTo>
                  <a:lnTo>
                    <a:pt y="1" x="2903"/>
                  </a:lnTo>
                  <a:lnTo>
                    <a:pt y="660" x="2903"/>
                  </a:lnTo>
                  <a:lnTo>
                    <a:pt y="660" x="1789"/>
                  </a:lnTo>
                  <a:close/>
                  <a:moveTo>
                    <a:pt y="3940" x="6450"/>
                  </a:moveTo>
                  <a:lnTo>
                    <a:pt y="1860" x="6450"/>
                  </a:lnTo>
                  <a:cubicBezTo>
                    <a:pt y="1727" x="6450"/>
                    <a:pt y="1554" x="6450"/>
                    <a:pt y="1413" x="6450"/>
                  </a:cubicBezTo>
                  <a:cubicBezTo>
                    <a:pt y="1531" x="6395"/>
                    <a:pt y="1672" x="6340"/>
                    <a:pt y="1806" x="6285"/>
                  </a:cubicBezTo>
                  <a:lnTo>
                    <a:pt y="4065" x="5304"/>
                  </a:lnTo>
                  <a:lnTo>
                    <a:pt y="1806" x="4347"/>
                  </a:lnTo>
                  <a:cubicBezTo>
                    <a:pt y="1672" x="4300"/>
                    <a:pt y="1531" x="4237"/>
                    <a:pt y="1421" x="4190"/>
                  </a:cubicBezTo>
                  <a:cubicBezTo>
                    <a:pt y="1562" x="4198"/>
                    <a:pt y="1735" x="4198"/>
                    <a:pt y="1860" x="4198"/>
                  </a:cubicBezTo>
                  <a:lnTo>
                    <a:pt y="3940" x="4198"/>
                  </a:lnTo>
                  <a:lnTo>
                    <a:pt y="3940" x="3555"/>
                  </a:lnTo>
                  <a:lnTo>
                    <a:pt y="1" x="3555"/>
                  </a:lnTo>
                  <a:lnTo>
                    <a:pt y="1" x="4229"/>
                  </a:lnTo>
                  <a:lnTo>
                    <a:pt y="2041" x="5116"/>
                  </a:lnTo>
                  <a:cubicBezTo>
                    <a:pt y="2214" x="5187"/>
                    <a:pt y="2433" x="5265"/>
                    <a:pt y="2582" x="5328"/>
                  </a:cubicBezTo>
                  <a:cubicBezTo>
                    <a:pt y="2425" x="5383"/>
                    <a:pt y="2221" x="5469"/>
                    <a:pt y="2041" x="5532"/>
                  </a:cubicBezTo>
                  <a:lnTo>
                    <a:pt y="1" x="6403"/>
                  </a:lnTo>
                  <a:lnTo>
                    <a:pt y="1" x="7086"/>
                  </a:lnTo>
                  <a:lnTo>
                    <a:pt y="3940" x="7086"/>
                  </a:lnTo>
                  <a:lnTo>
                    <a:pt y="3940" x="6450"/>
                  </a:ln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81" id="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2" id="182"/>
          <p:cNvSpPr txBox="1"/>
          <p:nvPr>
            <p:ph type="title"/>
          </p:nvPr>
        </p:nvSpPr>
        <p:spPr>
          <a:xfrm>
            <a:off y="80895" x="217500"/>
            <a:ext cy="1179600" cx="8709000"/>
          </a:xfrm>
          <a:prstGeom prst="rect">
            <a:avLst/>
          </a:prstGeom>
          <a:noFill/>
          <a:ln>
            <a:noFill/>
          </a:ln>
        </p:spPr>
        <p:txBody>
          <a:bodyPr bIns="0" tIns="18125" lIns="0" anchor="ctr" anchorCtr="0" rIns="0">
            <a:spAutoFit/>
          </a:bodyPr>
          <a:lstStyle/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72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Thanks to...</a:t>
            </a:r>
          </a:p>
        </p:txBody>
      </p:sp>
      <p:sp>
        <p:nvSpPr>
          <p:cNvPr name="Shape 183" id="183"/>
          <p:cNvSpPr txBox="1"/>
          <p:nvPr>
            <p:ph type="title" idx="2"/>
          </p:nvPr>
        </p:nvSpPr>
        <p:spPr>
          <a:xfrm>
            <a:off y="2041695" x="314250"/>
            <a:ext cy="2974200" cx="8709000"/>
          </a:xfrm>
          <a:prstGeom prst="rect">
            <a:avLst/>
          </a:prstGeom>
          <a:noFill/>
          <a:ln>
            <a:noFill/>
          </a:ln>
        </p:spPr>
        <p:txBody>
          <a:bodyPr bIns="0" tIns="18125" lIns="0" anchor="ctr" anchorCtr="0" rIns="0">
            <a:spAutoFit/>
          </a:bodyPr>
          <a:lstStyle/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30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Ralph Bean</a:t>
            </a:r>
          </a:p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30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Luke Macken</a:t>
            </a:r>
          </a:p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30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Tom Callaway</a:t>
            </a:r>
          </a:p>
          <a:p>
            <a:pPr algn="ctr" rtl="0" lvl="0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30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Remy DeCausemaker</a:t>
            </a:r>
          </a:p>
          <a:p>
            <a:pPr algn="ctr" rtl="0" lvl="0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30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Steven Jacobs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title"/>
          </p:nvPr>
        </p:nvSpPr>
        <p:spPr>
          <a:xfrm>
            <a:off y="557338" x="524160"/>
            <a:ext cy="829527" cx="7355519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54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Who am I?</a:t>
            </a:r>
          </a:p>
        </p:txBody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909476" x="677704"/>
            <a:ext cy="5171699" cx="7672199"/>
          </a:xfrm>
          <a:prstGeom prst="rect">
            <a:avLst/>
          </a:prstGeom>
          <a:noFill/>
          <a:ln>
            <a:noFill/>
          </a:ln>
        </p:spPr>
        <p:txBody>
          <a:bodyPr bIns="0" tIns="0" lIns="0" anchor="t" anchorCtr="0" rIns="0">
            <a:spAutoFit/>
          </a:bodyPr>
          <a:lstStyle/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i="0" baseline="0" strike="noStrike" sz="3200" b="0" cap="none" u="none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
</a:t>
            </a: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2nd year Computer Science Student</a:t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sysadmin for Computer Science House</a:t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Redhat intern working out of the RIT  FOSSBox</a:t>
            </a:r>
          </a:p>
          <a:p>
            <a:pPr indent="-381000" marR="0" algn="l" marL="914400" rtl="0" lvl="1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85714"/>
              <a:buFont typeface="Courier New"/>
              <a:buChar char="o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(An Applied Research lab Focusing on Free and Open Source Software &amp; Open Web Technologies)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title"/>
          </p:nvPr>
        </p:nvSpPr>
        <p:spPr>
          <a:xfrm>
            <a:off y="557338" x="524160"/>
            <a:ext cy="829499" cx="7355400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54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What is Fedbadges?</a:t>
            </a:r>
          </a:p>
        </p:txBody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2715635" x="3949280"/>
            <a:ext cy="901199" cx="995099"/>
          </a:xfrm>
          <a:prstGeom prst="rect">
            <a:avLst/>
          </a:prstGeom>
          <a:noFill/>
          <a:ln>
            <a:noFill/>
          </a:ln>
        </p:spPr>
        <p:txBody>
          <a:bodyPr bIns="0" tIns="0" lIns="0" anchor="t" anchorCtr="0" rIns="0">
            <a:spAutoFit/>
          </a:bodyPr>
          <a:lstStyle/>
          <a:p>
            <a:pPr marR="0" algn="l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96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+</a:t>
            </a:r>
          </a:p>
        </p:txBody>
      </p:sp>
      <p:grpSp>
        <p:nvGrpSpPr>
          <p:cNvPr name="Shape 52" id="52"/>
          <p:cNvGrpSpPr/>
          <p:nvPr/>
        </p:nvGrpSpPr>
        <p:grpSpPr>
          <a:xfrm>
            <a:off y="2715635" x="2333105"/>
            <a:ext cy="1426728" cx="1452549"/>
            <a:chOff y="0" x="0"/>
            <a:chExt cy="3002375" cx="3002375"/>
          </a:xfrm>
        </p:grpSpPr>
        <p:sp>
          <p:nvSpPr>
            <p:cNvPr name="Shape 53" id="53"/>
            <p:cNvSpPr/>
            <p:nvPr/>
          </p:nvSpPr>
          <p:spPr>
            <a:xfrm>
              <a:off y="0" x="0"/>
              <a:ext cy="3002375" cx="3002375"/>
            </a:xfrm>
            <a:custGeom>
              <a:pathLst>
                <a:path extrusionOk="0" h="120095" w="120095">
                  <a:moveTo>
                    <a:pt y="60051" x="120095"/>
                  </a:moveTo>
                  <a:cubicBezTo>
                    <a:pt y="26883" x="120095"/>
                    <a:pt y="0" x="93212"/>
                    <a:pt y="0" x="60051"/>
                  </a:cubicBezTo>
                  <a:cubicBezTo>
                    <a:pt y="0" x="26899"/>
                    <a:pt y="26859" x="24"/>
                    <a:pt y="60004" x="0"/>
                  </a:cubicBezTo>
                  <a:lnTo>
                    <a:pt y="60004" x="0"/>
                  </a:lnTo>
                  <a:lnTo>
                    <a:pt y="106473" x="0"/>
                  </a:lnTo>
                  <a:lnTo>
                    <a:pt y="106473" x="0"/>
                  </a:lnTo>
                  <a:cubicBezTo>
                    <a:pt y="113998" x="24"/>
                    <a:pt y="120095" x="6120"/>
                    <a:pt y="120095" x="13653"/>
                  </a:cubicBezTo>
                  <a:cubicBezTo>
                    <a:pt y="120095" x="13677"/>
                    <a:pt y="120087" x="13693"/>
                    <a:pt y="120087" x="13716"/>
                  </a:cubicBezTo>
                  <a:lnTo>
                    <a:pt y="120095" x="13724"/>
                  </a:lnTo>
                  <a:lnTo>
                    <a:pt y="120095" x="60075"/>
                  </a:lnTo>
                  <a:lnTo>
                    <a:pt y="120095" x="60075"/>
                  </a:lnTo>
                  <a:cubicBezTo>
                    <a:pt y="120079" x="93227"/>
                    <a:pt y="93204" x="120095"/>
                    <a:pt y="60051" x="120095"/>
                  </a:cubicBezTo>
                  <a:close/>
                </a:path>
              </a:pathLst>
            </a:custGeom>
            <a:solidFill>
              <a:srgbClr val="29417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4" id="54"/>
            <p:cNvSpPr/>
            <p:nvPr/>
          </p:nvSpPr>
          <p:spPr>
            <a:xfrm>
              <a:off y="355850" x="161050"/>
              <a:ext cy="2485475" cx="2485475"/>
            </a:xfrm>
            <a:custGeom>
              <a:pathLst>
                <a:path extrusionOk="0" h="99419" w="99419">
                  <a:moveTo>
                    <a:pt y="0" x="71233"/>
                  </a:moveTo>
                  <a:cubicBezTo>
                    <a:pt y="0" x="55673"/>
                    <a:pt y="12618" x="43055"/>
                    <a:pt y="28186" x="43055"/>
                  </a:cubicBezTo>
                  <a:cubicBezTo>
                    <a:pt y="28186" x="43055"/>
                    <a:pt y="28193" x="43055"/>
                    <a:pt y="28201" x="43055"/>
                  </a:cubicBezTo>
                  <a:lnTo>
                    <a:pt y="43118" x="43055"/>
                  </a:lnTo>
                  <a:lnTo>
                    <a:pt y="43118" x="28186"/>
                  </a:lnTo>
                  <a:cubicBezTo>
                    <a:pt y="43118" x="28178"/>
                    <a:pt y="43118" x="28178"/>
                    <a:pt y="43118" x="28178"/>
                  </a:cubicBezTo>
                  <a:cubicBezTo>
                    <a:pt y="43118" x="12610"/>
                    <a:pt y="55673" x="0"/>
                    <a:pt y="71241" x="0"/>
                  </a:cubicBezTo>
                  <a:cubicBezTo>
                    <a:pt y="86801" x="0"/>
                    <a:pt y="99419" x="12610"/>
                    <a:pt y="99419" x="28178"/>
                  </a:cubicBezTo>
                  <a:cubicBezTo>
                    <a:pt y="99419" x="43746"/>
                    <a:pt y="86801" x="56364"/>
                    <a:pt y="71241" x="56364"/>
                  </a:cubicBezTo>
                  <a:cubicBezTo>
                    <a:pt y="71233" x="56364"/>
                    <a:pt y="71225" x="56364"/>
                    <a:pt y="71217" x="56364"/>
                  </a:cubicBezTo>
                  <a:lnTo>
                    <a:pt y="56238" x="56364"/>
                  </a:lnTo>
                  <a:lnTo>
                    <a:pt y="56238" x="71233"/>
                  </a:lnTo>
                  <a:cubicBezTo>
                    <a:pt y="56238" x="71233"/>
                    <a:pt y="56238" x="71233"/>
                    <a:pt y="56238" x="71233"/>
                  </a:cubicBezTo>
                  <a:cubicBezTo>
                    <a:pt y="56238" x="86801"/>
                    <a:pt y="43746" x="99419"/>
                    <a:pt y="28186" x="99419"/>
                  </a:cubicBezTo>
                  <a:cubicBezTo>
                    <a:pt y="12618" x="99419"/>
                    <a:pt y="0" x="86801"/>
                    <a:pt y="0" x="71233"/>
                  </a:cubicBezTo>
                  <a:close/>
                  <a:moveTo>
                    <a:pt y="71264" x="43055"/>
                  </a:moveTo>
                  <a:cubicBezTo>
                    <a:pt y="79464" x="43040"/>
                    <a:pt y="86118" x="36386"/>
                    <a:pt y="86118" x="28178"/>
                  </a:cubicBezTo>
                  <a:cubicBezTo>
                    <a:pt y="86118" x="19962"/>
                    <a:pt y="79456" x="13246"/>
                    <a:pt y="71241" x="13246"/>
                  </a:cubicBezTo>
                  <a:cubicBezTo>
                    <a:pt y="63025" x="13246"/>
                    <a:pt y="56238" x="19962"/>
                    <a:pt y="56238" x="28178"/>
                  </a:cubicBezTo>
                  <a:cubicBezTo>
                    <a:pt y="56238" x="28186"/>
                    <a:pt y="56246" x="28194"/>
                    <a:pt y="56246" x="28201"/>
                  </a:cubicBezTo>
                  <a:lnTo>
                    <a:pt y="56246" x="40945"/>
                  </a:lnTo>
                  <a:cubicBezTo>
                    <a:pt y="56246" x="40945"/>
                    <a:pt y="56238" x="40952"/>
                    <a:pt y="56238" x="40952"/>
                  </a:cubicBezTo>
                  <a:cubicBezTo>
                    <a:pt y="56238" x="42114"/>
                    <a:pt y="57179" x="43055"/>
                    <a:pt y="58341" x="43055"/>
                  </a:cubicBezTo>
                  <a:cubicBezTo>
                    <a:pt y="58341" x="43055"/>
                    <a:pt y="58341" x="43055"/>
                    <a:pt y="58341" x="43055"/>
                  </a:cubicBezTo>
                  <a:lnTo>
                    <a:pt y="71264" x="43055"/>
                  </a:lnTo>
                  <a:close/>
                  <a:moveTo>
                    <a:pt y="43118" x="71233"/>
                  </a:moveTo>
                  <a:cubicBezTo>
                    <a:pt y="43118" x="71233"/>
                    <a:pt y="43118" x="71225"/>
                    <a:pt y="43118" x="71217"/>
                  </a:cubicBezTo>
                  <a:lnTo>
                    <a:pt y="43118" x="58466"/>
                  </a:lnTo>
                  <a:cubicBezTo>
                    <a:pt y="43118" x="58466"/>
                    <a:pt y="43118" x="58459"/>
                    <a:pt y="43118" x="58459"/>
                  </a:cubicBezTo>
                  <a:cubicBezTo>
                    <a:pt y="43118" x="57297"/>
                    <a:pt y="42176" x="56364"/>
                    <a:pt y="41015" x="56364"/>
                  </a:cubicBezTo>
                  <a:lnTo>
                    <a:pt y="41015" x="56364"/>
                  </a:lnTo>
                  <a:lnTo>
                    <a:pt y="28154" x="56364"/>
                  </a:lnTo>
                  <a:cubicBezTo>
                    <a:pt y="19954" x="56379"/>
                    <a:pt y="13308" x="63033"/>
                    <a:pt y="13308" x="71233"/>
                  </a:cubicBezTo>
                  <a:cubicBezTo>
                    <a:pt y="13308" x="79449"/>
                    <a:pt y="19962" x="86173"/>
                    <a:pt y="28186" x="86173"/>
                  </a:cubicBezTo>
                  <a:cubicBezTo>
                    <a:pt y="36401" x="86173"/>
                    <a:pt y="43118" x="79449"/>
                    <a:pt y="43118" x="71233"/>
                  </a:cubicBez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5" id="55"/>
            <p:cNvSpPr/>
            <p:nvPr/>
          </p:nvSpPr>
          <p:spPr>
            <a:xfrm>
              <a:off y="355850" x="565150"/>
              <a:ext cy="2485475" cx="1677275"/>
            </a:xfrm>
            <a:custGeom>
              <a:pathLst>
                <a:path extrusionOk="0" h="99419" w="67091">
                  <a:moveTo>
                    <a:pt y="43118" x="26891"/>
                  </a:moveTo>
                  <a:lnTo>
                    <a:pt y="28201" x="26891"/>
                  </a:lnTo>
                  <a:cubicBezTo>
                    <a:pt y="28193" x="26891"/>
                    <a:pt y="28186" x="26891"/>
                    <a:pt y="28186" x="26891"/>
                  </a:cubicBezTo>
                  <a:cubicBezTo>
                    <a:pt y="12618" x="26891"/>
                    <a:pt y="0" x="39509"/>
                    <a:pt y="0" x="55069"/>
                  </a:cubicBezTo>
                  <a:cubicBezTo>
                    <a:pt y="0" x="57431"/>
                    <a:pt y="267" x="59110"/>
                    <a:pt y="840" x="61300"/>
                  </a:cubicBezTo>
                  <a:cubicBezTo>
                    <a:pt y="1671" x="64485"/>
                    <a:pt y="4284" x="67090"/>
                    <a:pt y="7321" x="67090"/>
                  </a:cubicBezTo>
                  <a:cubicBezTo>
                    <a:pt y="11001" x="67090"/>
                    <a:pt y="13669" x="64423"/>
                    <a:pt y="13669" x="60436"/>
                  </a:cubicBezTo>
                  <a:cubicBezTo>
                    <a:pt y="13669" x="58537"/>
                    <a:pt y="13308" x="57855"/>
                    <a:pt y="13308" x="55069"/>
                  </a:cubicBezTo>
                  <a:cubicBezTo>
                    <a:pt y="13308" x="46869"/>
                    <a:pt y="19954" x="40215"/>
                    <a:pt y="28154" x="40200"/>
                  </a:cubicBezTo>
                  <a:lnTo>
                    <a:pt y="41015" x="40200"/>
                  </a:lnTo>
                  <a:lnTo>
                    <a:pt y="41015" x="40200"/>
                  </a:lnTo>
                  <a:cubicBezTo>
                    <a:pt y="42176" x="40200"/>
                    <a:pt y="43118" x="41133"/>
                    <a:pt y="43118" x="42295"/>
                  </a:cubicBezTo>
                  <a:cubicBezTo>
                    <a:pt y="43118" x="42295"/>
                    <a:pt y="43118" x="42302"/>
                    <a:pt y="43118" x="42302"/>
                  </a:cubicBezTo>
                  <a:lnTo>
                    <a:pt y="43118" x="52072"/>
                  </a:lnTo>
                  <a:cubicBezTo>
                    <a:pt y="43118" x="55713"/>
                    <a:pt y="46029" x="58647"/>
                    <a:pt y="49678" x="58655"/>
                  </a:cubicBezTo>
                  <a:cubicBezTo>
                    <a:pt y="53335" x="58655"/>
                    <a:pt y="56238" x="55713"/>
                    <a:pt y="56238" x="52072"/>
                  </a:cubicBezTo>
                  <a:lnTo>
                    <a:pt y="56238" x="40200"/>
                  </a:lnTo>
                  <a:lnTo>
                    <a:pt y="71217" x="40200"/>
                  </a:lnTo>
                  <a:cubicBezTo>
                    <a:pt y="71225" x="40200"/>
                    <a:pt y="71233" x="40200"/>
                    <a:pt y="71241" x="40200"/>
                  </a:cubicBezTo>
                  <a:cubicBezTo>
                    <a:pt y="86801" x="40200"/>
                    <a:pt y="99419" x="27582"/>
                    <a:pt y="99419" x="12014"/>
                  </a:cubicBezTo>
                  <a:cubicBezTo>
                    <a:pt y="99419" x="9652"/>
                    <a:pt y="99152" x="7973"/>
                    <a:pt y="98587" x="5791"/>
                  </a:cubicBezTo>
                  <a:cubicBezTo>
                    <a:pt y="97747" x="2606"/>
                    <a:pt y="95134" x="1"/>
                    <a:pt y="92098" x="1"/>
                  </a:cubicBezTo>
                  <a:cubicBezTo>
                    <a:pt y="88425" x="1"/>
                    <a:pt y="85750" x="2661"/>
                    <a:pt y="85750" x="6647"/>
                  </a:cubicBezTo>
                  <a:cubicBezTo>
                    <a:pt y="85750" x="8546"/>
                    <a:pt y="86118" x="9236"/>
                    <a:pt y="86118" x="12014"/>
                  </a:cubicBezTo>
                  <a:cubicBezTo>
                    <a:pt y="86118" x="20222"/>
                    <a:pt y="79472" x="26876"/>
                    <a:pt y="71264" x="26891"/>
                  </a:cubicBezTo>
                  <a:cubicBezTo>
                    <a:pt y="71264" x="26891"/>
                    <a:pt y="58341" x="26891"/>
                    <a:pt y="58341" x="26891"/>
                  </a:cubicBezTo>
                  <a:cubicBezTo>
                    <a:pt y="57179" x="26891"/>
                    <a:pt y="56246" x="25950"/>
                    <a:pt y="56246" x="24788"/>
                  </a:cubicBezTo>
                  <a:cubicBezTo>
                    <a:pt y="56246" x="24788"/>
                    <a:pt y="56246" x="24788"/>
                    <a:pt y="56246" x="24781"/>
                  </a:cubicBezTo>
                  <a:lnTo>
                    <a:pt y="56238" x="15019"/>
                  </a:lnTo>
                  <a:cubicBezTo>
                    <a:pt y="56238" x="11378"/>
                    <a:pt y="53335" x="8436"/>
                    <a:pt y="49686" x="8436"/>
                  </a:cubicBezTo>
                  <a:cubicBezTo>
                    <a:pt y="46014" x="8436"/>
                    <a:pt y="43118" x="11410"/>
                    <a:pt y="43118" x="15090"/>
                  </a:cubicBezTo>
                  <a:lnTo>
                    <a:pt y="43118" x="26891"/>
                  </a:lnTo>
                  <a:lnTo>
                    <a:pt y="43118" x="268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6" id="56"/>
            <p:cNvSpPr/>
            <p:nvPr/>
          </p:nvSpPr>
          <p:spPr>
            <a:xfrm>
              <a:off y="2643950" x="2582175"/>
              <a:ext cy="101650" cx="177150"/>
            </a:xfrm>
            <a:custGeom>
              <a:pathLst>
                <a:path extrusionOk="0" h="4066" w="7086">
                  <a:moveTo>
                    <a:pt y="660" x="1789"/>
                  </a:moveTo>
                  <a:lnTo>
                    <a:pt y="3940" x="1789"/>
                  </a:lnTo>
                  <a:lnTo>
                    <a:pt y="3940" x="1114"/>
                  </a:lnTo>
                  <a:lnTo>
                    <a:pt y="660" x="1114"/>
                  </a:lnTo>
                  <a:lnTo>
                    <a:pt y="660" x="0"/>
                  </a:lnTo>
                  <a:lnTo>
                    <a:pt y="1" x="0"/>
                  </a:lnTo>
                  <a:lnTo>
                    <a:pt y="1" x="2903"/>
                  </a:lnTo>
                  <a:lnTo>
                    <a:pt y="660" x="2903"/>
                  </a:lnTo>
                  <a:lnTo>
                    <a:pt y="660" x="1789"/>
                  </a:lnTo>
                  <a:close/>
                  <a:moveTo>
                    <a:pt y="3940" x="6450"/>
                  </a:moveTo>
                  <a:lnTo>
                    <a:pt y="1860" x="6450"/>
                  </a:lnTo>
                  <a:cubicBezTo>
                    <a:pt y="1727" x="6450"/>
                    <a:pt y="1554" x="6450"/>
                    <a:pt y="1413" x="6450"/>
                  </a:cubicBezTo>
                  <a:cubicBezTo>
                    <a:pt y="1531" x="6395"/>
                    <a:pt y="1672" x="6340"/>
                    <a:pt y="1806" x="6285"/>
                  </a:cubicBezTo>
                  <a:lnTo>
                    <a:pt y="4065" x="5304"/>
                  </a:lnTo>
                  <a:lnTo>
                    <a:pt y="1806" x="4347"/>
                  </a:lnTo>
                  <a:cubicBezTo>
                    <a:pt y="1672" x="4300"/>
                    <a:pt y="1531" x="4237"/>
                    <a:pt y="1421" x="4190"/>
                  </a:cubicBezTo>
                  <a:cubicBezTo>
                    <a:pt y="1562" x="4198"/>
                    <a:pt y="1735" x="4198"/>
                    <a:pt y="1860" x="4198"/>
                  </a:cubicBezTo>
                  <a:lnTo>
                    <a:pt y="3940" x="4198"/>
                  </a:lnTo>
                  <a:lnTo>
                    <a:pt y="3940" x="3555"/>
                  </a:lnTo>
                  <a:lnTo>
                    <a:pt y="1" x="3555"/>
                  </a:lnTo>
                  <a:lnTo>
                    <a:pt y="1" x="4229"/>
                  </a:lnTo>
                  <a:lnTo>
                    <a:pt y="2041" x="5116"/>
                  </a:lnTo>
                  <a:cubicBezTo>
                    <a:pt y="2214" x="5187"/>
                    <a:pt y="2433" x="5265"/>
                    <a:pt y="2582" x="5328"/>
                  </a:cubicBezTo>
                  <a:cubicBezTo>
                    <a:pt y="2425" x="5383"/>
                    <a:pt y="2221" x="5469"/>
                    <a:pt y="2041" x="5532"/>
                  </a:cubicBezTo>
                  <a:lnTo>
                    <a:pt y="1" x="6403"/>
                  </a:lnTo>
                  <a:lnTo>
                    <a:pt y="1" x="7086"/>
                  </a:lnTo>
                  <a:lnTo>
                    <a:pt y="3940" x="7086"/>
                  </a:lnTo>
                  <a:lnTo>
                    <a:pt y="3940" x="6450"/>
                  </a:ln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57" id="57"/>
          <p:cNvSpPr/>
          <p:nvPr/>
        </p:nvSpPr>
        <p:spPr>
          <a:xfrm>
            <a:off y="2643187" x="4944380"/>
            <a:ext cy="1571625" cx="1562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 txBox="1"/>
          <p:nvPr>
            <p:ph type="title"/>
          </p:nvPr>
        </p:nvSpPr>
        <p:spPr>
          <a:xfrm>
            <a:off y="557338" x="524160"/>
            <a:ext cy="829499" cx="8287500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54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Fedora Infrastructure</a:t>
            </a:r>
          </a:p>
        </p:txBody>
      </p:sp>
      <p:sp>
        <p:nvSpPr>
          <p:cNvPr name="Shape 65" id="65"/>
          <p:cNvSpPr txBox="1"/>
          <p:nvPr>
            <p:ph type="body" idx="1"/>
          </p:nvPr>
        </p:nvSpPr>
        <p:spPr>
          <a:xfrm>
            <a:off y="1368527" x="677704"/>
            <a:ext cy="4712699" cx="7672199"/>
          </a:xfrm>
          <a:prstGeom prst="rect">
            <a:avLst/>
          </a:prstGeom>
          <a:noFill/>
          <a:ln>
            <a:noFill/>
          </a:ln>
        </p:spPr>
        <p:txBody>
          <a:bodyPr bIns="0" tIns="0" lIns="0" anchor="t" anchorCtr="0" rIns="0">
            <a:spAutoFit/>
          </a:bodyPr>
          <a:lstStyle/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i="0" baseline="0" strike="noStrike" sz="3200" b="0" cap="none" u="none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
</a:t>
            </a: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Bodhi</a:t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MediaWiki</a:t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IRC</a:t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Koji</a:t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FAS</a:t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etc..</a:t>
            </a:r>
          </a:p>
          <a:p>
            <a:r>
              <a:t/>
            </a:r>
          </a:p>
          <a:p>
            <a:r>
              <a:t/>
            </a:r>
          </a:p>
        </p:txBody>
      </p:sp>
      <p:grpSp>
        <p:nvGrpSpPr>
          <p:cNvPr name="Shape 66" id="66"/>
          <p:cNvGrpSpPr/>
          <p:nvPr/>
        </p:nvGrpSpPr>
        <p:grpSpPr>
          <a:xfrm>
            <a:off y="1954321" x="4108567"/>
            <a:ext cy="1023209" cx="1118684"/>
            <a:chOff y="0" x="0"/>
            <a:chExt cy="3002375" cx="3002375"/>
          </a:xfrm>
        </p:grpSpPr>
        <p:sp>
          <p:nvSpPr>
            <p:cNvPr name="Shape 67" id="67"/>
            <p:cNvSpPr/>
            <p:nvPr/>
          </p:nvSpPr>
          <p:spPr>
            <a:xfrm>
              <a:off y="0" x="0"/>
              <a:ext cy="3002375" cx="3002375"/>
            </a:xfrm>
            <a:custGeom>
              <a:pathLst>
                <a:path extrusionOk="0" h="120095" w="120095">
                  <a:moveTo>
                    <a:pt y="60051" x="120095"/>
                  </a:moveTo>
                  <a:cubicBezTo>
                    <a:pt y="26883" x="120095"/>
                    <a:pt y="0" x="93212"/>
                    <a:pt y="0" x="60051"/>
                  </a:cubicBezTo>
                  <a:cubicBezTo>
                    <a:pt y="0" x="26899"/>
                    <a:pt y="26859" x="24"/>
                    <a:pt y="60004" x="0"/>
                  </a:cubicBezTo>
                  <a:lnTo>
                    <a:pt y="60004" x="0"/>
                  </a:lnTo>
                  <a:lnTo>
                    <a:pt y="106473" x="0"/>
                  </a:lnTo>
                  <a:lnTo>
                    <a:pt y="106473" x="0"/>
                  </a:lnTo>
                  <a:cubicBezTo>
                    <a:pt y="113998" x="24"/>
                    <a:pt y="120095" x="6120"/>
                    <a:pt y="120095" x="13653"/>
                  </a:cubicBezTo>
                  <a:cubicBezTo>
                    <a:pt y="120095" x="13677"/>
                    <a:pt y="120087" x="13693"/>
                    <a:pt y="120087" x="13716"/>
                  </a:cubicBezTo>
                  <a:lnTo>
                    <a:pt y="120095" x="13724"/>
                  </a:lnTo>
                  <a:lnTo>
                    <a:pt y="120095" x="60075"/>
                  </a:lnTo>
                  <a:lnTo>
                    <a:pt y="120095" x="60075"/>
                  </a:lnTo>
                  <a:cubicBezTo>
                    <a:pt y="120079" x="93227"/>
                    <a:pt y="93204" x="120095"/>
                    <a:pt y="60051" x="120095"/>
                  </a:cubicBezTo>
                  <a:close/>
                </a:path>
              </a:pathLst>
            </a:custGeom>
            <a:solidFill>
              <a:srgbClr val="29417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68" id="68"/>
            <p:cNvSpPr/>
            <p:nvPr/>
          </p:nvSpPr>
          <p:spPr>
            <a:xfrm>
              <a:off y="355850" x="161050"/>
              <a:ext cy="2485475" cx="2485475"/>
            </a:xfrm>
            <a:custGeom>
              <a:pathLst>
                <a:path extrusionOk="0" h="99419" w="99419">
                  <a:moveTo>
                    <a:pt y="0" x="71233"/>
                  </a:moveTo>
                  <a:cubicBezTo>
                    <a:pt y="0" x="55673"/>
                    <a:pt y="12618" x="43055"/>
                    <a:pt y="28186" x="43055"/>
                  </a:cubicBezTo>
                  <a:cubicBezTo>
                    <a:pt y="28186" x="43055"/>
                    <a:pt y="28193" x="43055"/>
                    <a:pt y="28201" x="43055"/>
                  </a:cubicBezTo>
                  <a:lnTo>
                    <a:pt y="43118" x="43055"/>
                  </a:lnTo>
                  <a:lnTo>
                    <a:pt y="43118" x="28186"/>
                  </a:lnTo>
                  <a:cubicBezTo>
                    <a:pt y="43118" x="28178"/>
                    <a:pt y="43118" x="28178"/>
                    <a:pt y="43118" x="28178"/>
                  </a:cubicBezTo>
                  <a:cubicBezTo>
                    <a:pt y="43118" x="12610"/>
                    <a:pt y="55673" x="0"/>
                    <a:pt y="71241" x="0"/>
                  </a:cubicBezTo>
                  <a:cubicBezTo>
                    <a:pt y="86801" x="0"/>
                    <a:pt y="99419" x="12610"/>
                    <a:pt y="99419" x="28178"/>
                  </a:cubicBezTo>
                  <a:cubicBezTo>
                    <a:pt y="99419" x="43746"/>
                    <a:pt y="86801" x="56364"/>
                    <a:pt y="71241" x="56364"/>
                  </a:cubicBezTo>
                  <a:cubicBezTo>
                    <a:pt y="71233" x="56364"/>
                    <a:pt y="71225" x="56364"/>
                    <a:pt y="71217" x="56364"/>
                  </a:cubicBezTo>
                  <a:lnTo>
                    <a:pt y="56238" x="56364"/>
                  </a:lnTo>
                  <a:lnTo>
                    <a:pt y="56238" x="71233"/>
                  </a:lnTo>
                  <a:cubicBezTo>
                    <a:pt y="56238" x="71233"/>
                    <a:pt y="56238" x="71233"/>
                    <a:pt y="56238" x="71233"/>
                  </a:cubicBezTo>
                  <a:cubicBezTo>
                    <a:pt y="56238" x="86801"/>
                    <a:pt y="43746" x="99419"/>
                    <a:pt y="28186" x="99419"/>
                  </a:cubicBezTo>
                  <a:cubicBezTo>
                    <a:pt y="12618" x="99419"/>
                    <a:pt y="0" x="86801"/>
                    <a:pt y="0" x="71233"/>
                  </a:cubicBezTo>
                  <a:close/>
                  <a:moveTo>
                    <a:pt y="71264" x="43055"/>
                  </a:moveTo>
                  <a:cubicBezTo>
                    <a:pt y="79464" x="43040"/>
                    <a:pt y="86118" x="36386"/>
                    <a:pt y="86118" x="28178"/>
                  </a:cubicBezTo>
                  <a:cubicBezTo>
                    <a:pt y="86118" x="19962"/>
                    <a:pt y="79456" x="13246"/>
                    <a:pt y="71241" x="13246"/>
                  </a:cubicBezTo>
                  <a:cubicBezTo>
                    <a:pt y="63025" x="13246"/>
                    <a:pt y="56238" x="19962"/>
                    <a:pt y="56238" x="28178"/>
                  </a:cubicBezTo>
                  <a:cubicBezTo>
                    <a:pt y="56238" x="28186"/>
                    <a:pt y="56246" x="28194"/>
                    <a:pt y="56246" x="28201"/>
                  </a:cubicBezTo>
                  <a:lnTo>
                    <a:pt y="56246" x="40945"/>
                  </a:lnTo>
                  <a:cubicBezTo>
                    <a:pt y="56246" x="40945"/>
                    <a:pt y="56238" x="40952"/>
                    <a:pt y="56238" x="40952"/>
                  </a:cubicBezTo>
                  <a:cubicBezTo>
                    <a:pt y="56238" x="42114"/>
                    <a:pt y="57179" x="43055"/>
                    <a:pt y="58341" x="43055"/>
                  </a:cubicBezTo>
                  <a:cubicBezTo>
                    <a:pt y="58341" x="43055"/>
                    <a:pt y="58341" x="43055"/>
                    <a:pt y="58341" x="43055"/>
                  </a:cubicBezTo>
                  <a:lnTo>
                    <a:pt y="71264" x="43055"/>
                  </a:lnTo>
                  <a:close/>
                  <a:moveTo>
                    <a:pt y="43118" x="71233"/>
                  </a:moveTo>
                  <a:cubicBezTo>
                    <a:pt y="43118" x="71233"/>
                    <a:pt y="43118" x="71225"/>
                    <a:pt y="43118" x="71217"/>
                  </a:cubicBezTo>
                  <a:lnTo>
                    <a:pt y="43118" x="58466"/>
                  </a:lnTo>
                  <a:cubicBezTo>
                    <a:pt y="43118" x="58466"/>
                    <a:pt y="43118" x="58459"/>
                    <a:pt y="43118" x="58459"/>
                  </a:cubicBezTo>
                  <a:cubicBezTo>
                    <a:pt y="43118" x="57297"/>
                    <a:pt y="42176" x="56364"/>
                    <a:pt y="41015" x="56364"/>
                  </a:cubicBezTo>
                  <a:lnTo>
                    <a:pt y="41015" x="56364"/>
                  </a:lnTo>
                  <a:lnTo>
                    <a:pt y="28154" x="56364"/>
                  </a:lnTo>
                  <a:cubicBezTo>
                    <a:pt y="19954" x="56379"/>
                    <a:pt y="13308" x="63033"/>
                    <a:pt y="13308" x="71233"/>
                  </a:cubicBezTo>
                  <a:cubicBezTo>
                    <a:pt y="13308" x="79449"/>
                    <a:pt y="19962" x="86173"/>
                    <a:pt y="28186" x="86173"/>
                  </a:cubicBezTo>
                  <a:cubicBezTo>
                    <a:pt y="36401" x="86173"/>
                    <a:pt y="43118" x="79449"/>
                    <a:pt y="43118" x="71233"/>
                  </a:cubicBez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69" id="69"/>
            <p:cNvSpPr/>
            <p:nvPr/>
          </p:nvSpPr>
          <p:spPr>
            <a:xfrm>
              <a:off y="355850" x="565150"/>
              <a:ext cy="2485475" cx="1677275"/>
            </a:xfrm>
            <a:custGeom>
              <a:pathLst>
                <a:path extrusionOk="0" h="99419" w="67091">
                  <a:moveTo>
                    <a:pt y="43118" x="26891"/>
                  </a:moveTo>
                  <a:lnTo>
                    <a:pt y="28201" x="26891"/>
                  </a:lnTo>
                  <a:cubicBezTo>
                    <a:pt y="28193" x="26891"/>
                    <a:pt y="28186" x="26891"/>
                    <a:pt y="28186" x="26891"/>
                  </a:cubicBezTo>
                  <a:cubicBezTo>
                    <a:pt y="12618" x="26891"/>
                    <a:pt y="0" x="39509"/>
                    <a:pt y="0" x="55069"/>
                  </a:cubicBezTo>
                  <a:cubicBezTo>
                    <a:pt y="0" x="57431"/>
                    <a:pt y="267" x="59110"/>
                    <a:pt y="840" x="61300"/>
                  </a:cubicBezTo>
                  <a:cubicBezTo>
                    <a:pt y="1671" x="64485"/>
                    <a:pt y="4284" x="67090"/>
                    <a:pt y="7321" x="67090"/>
                  </a:cubicBezTo>
                  <a:cubicBezTo>
                    <a:pt y="11001" x="67090"/>
                    <a:pt y="13669" x="64423"/>
                    <a:pt y="13669" x="60436"/>
                  </a:cubicBezTo>
                  <a:cubicBezTo>
                    <a:pt y="13669" x="58537"/>
                    <a:pt y="13308" x="57855"/>
                    <a:pt y="13308" x="55069"/>
                  </a:cubicBezTo>
                  <a:cubicBezTo>
                    <a:pt y="13308" x="46869"/>
                    <a:pt y="19954" x="40215"/>
                    <a:pt y="28154" x="40200"/>
                  </a:cubicBezTo>
                  <a:lnTo>
                    <a:pt y="41015" x="40200"/>
                  </a:lnTo>
                  <a:lnTo>
                    <a:pt y="41015" x="40200"/>
                  </a:lnTo>
                  <a:cubicBezTo>
                    <a:pt y="42176" x="40200"/>
                    <a:pt y="43118" x="41133"/>
                    <a:pt y="43118" x="42295"/>
                  </a:cubicBezTo>
                  <a:cubicBezTo>
                    <a:pt y="43118" x="42295"/>
                    <a:pt y="43118" x="42302"/>
                    <a:pt y="43118" x="42302"/>
                  </a:cubicBezTo>
                  <a:lnTo>
                    <a:pt y="43118" x="52072"/>
                  </a:lnTo>
                  <a:cubicBezTo>
                    <a:pt y="43118" x="55713"/>
                    <a:pt y="46029" x="58647"/>
                    <a:pt y="49678" x="58655"/>
                  </a:cubicBezTo>
                  <a:cubicBezTo>
                    <a:pt y="53335" x="58655"/>
                    <a:pt y="56238" x="55713"/>
                    <a:pt y="56238" x="52072"/>
                  </a:cubicBezTo>
                  <a:lnTo>
                    <a:pt y="56238" x="40200"/>
                  </a:lnTo>
                  <a:lnTo>
                    <a:pt y="71217" x="40200"/>
                  </a:lnTo>
                  <a:cubicBezTo>
                    <a:pt y="71225" x="40200"/>
                    <a:pt y="71233" x="40200"/>
                    <a:pt y="71241" x="40200"/>
                  </a:cubicBezTo>
                  <a:cubicBezTo>
                    <a:pt y="86801" x="40200"/>
                    <a:pt y="99419" x="27582"/>
                    <a:pt y="99419" x="12014"/>
                  </a:cubicBezTo>
                  <a:cubicBezTo>
                    <a:pt y="99419" x="9652"/>
                    <a:pt y="99152" x="7973"/>
                    <a:pt y="98587" x="5791"/>
                  </a:cubicBezTo>
                  <a:cubicBezTo>
                    <a:pt y="97747" x="2606"/>
                    <a:pt y="95134" x="1"/>
                    <a:pt y="92098" x="1"/>
                  </a:cubicBezTo>
                  <a:cubicBezTo>
                    <a:pt y="88425" x="1"/>
                    <a:pt y="85750" x="2661"/>
                    <a:pt y="85750" x="6647"/>
                  </a:cubicBezTo>
                  <a:cubicBezTo>
                    <a:pt y="85750" x="8546"/>
                    <a:pt y="86118" x="9236"/>
                    <a:pt y="86118" x="12014"/>
                  </a:cubicBezTo>
                  <a:cubicBezTo>
                    <a:pt y="86118" x="20222"/>
                    <a:pt y="79472" x="26876"/>
                    <a:pt y="71264" x="26891"/>
                  </a:cubicBezTo>
                  <a:cubicBezTo>
                    <a:pt y="71264" x="26891"/>
                    <a:pt y="58341" x="26891"/>
                    <a:pt y="58341" x="26891"/>
                  </a:cubicBezTo>
                  <a:cubicBezTo>
                    <a:pt y="57179" x="26891"/>
                    <a:pt y="56246" x="25950"/>
                    <a:pt y="56246" x="24788"/>
                  </a:cubicBezTo>
                  <a:cubicBezTo>
                    <a:pt y="56246" x="24788"/>
                    <a:pt y="56246" x="24788"/>
                    <a:pt y="56246" x="24781"/>
                  </a:cubicBezTo>
                  <a:lnTo>
                    <a:pt y="56238" x="15019"/>
                  </a:lnTo>
                  <a:cubicBezTo>
                    <a:pt y="56238" x="11378"/>
                    <a:pt y="53335" x="8436"/>
                    <a:pt y="49686" x="8436"/>
                  </a:cubicBezTo>
                  <a:cubicBezTo>
                    <a:pt y="46014" x="8436"/>
                    <a:pt y="43118" x="11410"/>
                    <a:pt y="43118" x="15090"/>
                  </a:cubicBezTo>
                  <a:lnTo>
                    <a:pt y="43118" x="26891"/>
                  </a:lnTo>
                  <a:lnTo>
                    <a:pt y="43118" x="268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0" id="70"/>
            <p:cNvSpPr/>
            <p:nvPr/>
          </p:nvSpPr>
          <p:spPr>
            <a:xfrm>
              <a:off y="2643950" x="2582175"/>
              <a:ext cy="101650" cx="177150"/>
            </a:xfrm>
            <a:custGeom>
              <a:pathLst>
                <a:path extrusionOk="0" h="4066" w="7086">
                  <a:moveTo>
                    <a:pt y="660" x="1789"/>
                  </a:moveTo>
                  <a:lnTo>
                    <a:pt y="3940" x="1789"/>
                  </a:lnTo>
                  <a:lnTo>
                    <a:pt y="3940" x="1114"/>
                  </a:lnTo>
                  <a:lnTo>
                    <a:pt y="660" x="1114"/>
                  </a:lnTo>
                  <a:lnTo>
                    <a:pt y="660" x="0"/>
                  </a:lnTo>
                  <a:lnTo>
                    <a:pt y="1" x="0"/>
                  </a:lnTo>
                  <a:lnTo>
                    <a:pt y="1" x="2903"/>
                  </a:lnTo>
                  <a:lnTo>
                    <a:pt y="660" x="2903"/>
                  </a:lnTo>
                  <a:lnTo>
                    <a:pt y="660" x="1789"/>
                  </a:lnTo>
                  <a:close/>
                  <a:moveTo>
                    <a:pt y="3940" x="6450"/>
                  </a:moveTo>
                  <a:lnTo>
                    <a:pt y="1860" x="6450"/>
                  </a:lnTo>
                  <a:cubicBezTo>
                    <a:pt y="1727" x="6450"/>
                    <a:pt y="1554" x="6450"/>
                    <a:pt y="1413" x="6450"/>
                  </a:cubicBezTo>
                  <a:cubicBezTo>
                    <a:pt y="1531" x="6395"/>
                    <a:pt y="1672" x="6340"/>
                    <a:pt y="1806" x="6285"/>
                  </a:cubicBezTo>
                  <a:lnTo>
                    <a:pt y="4065" x="5304"/>
                  </a:lnTo>
                  <a:lnTo>
                    <a:pt y="1806" x="4347"/>
                  </a:lnTo>
                  <a:cubicBezTo>
                    <a:pt y="1672" x="4300"/>
                    <a:pt y="1531" x="4237"/>
                    <a:pt y="1421" x="4190"/>
                  </a:cubicBezTo>
                  <a:cubicBezTo>
                    <a:pt y="1562" x="4198"/>
                    <a:pt y="1735" x="4198"/>
                    <a:pt y="1860" x="4198"/>
                  </a:cubicBezTo>
                  <a:lnTo>
                    <a:pt y="3940" x="4198"/>
                  </a:lnTo>
                  <a:lnTo>
                    <a:pt y="3940" x="3555"/>
                  </a:lnTo>
                  <a:lnTo>
                    <a:pt y="1" x="3555"/>
                  </a:lnTo>
                  <a:lnTo>
                    <a:pt y="1" x="4229"/>
                  </a:lnTo>
                  <a:lnTo>
                    <a:pt y="2041" x="5116"/>
                  </a:lnTo>
                  <a:cubicBezTo>
                    <a:pt y="2214" x="5187"/>
                    <a:pt y="2433" x="5265"/>
                    <a:pt y="2582" x="5328"/>
                  </a:cubicBezTo>
                  <a:cubicBezTo>
                    <a:pt y="2425" x="5383"/>
                    <a:pt y="2221" x="5469"/>
                    <a:pt y="2041" x="5532"/>
                  </a:cubicBezTo>
                  <a:lnTo>
                    <a:pt y="1" x="6403"/>
                  </a:lnTo>
                  <a:lnTo>
                    <a:pt y="1" x="7086"/>
                  </a:lnTo>
                  <a:lnTo>
                    <a:pt y="3940" x="7086"/>
                  </a:lnTo>
                  <a:lnTo>
                    <a:pt y="3940" x="6450"/>
                  </a:lnTo>
                  <a:close/>
                </a:path>
              </a:pathLst>
            </a:custGeom>
            <a:solidFill>
              <a:srgbClr val="3C6EB4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71" id="71"/>
          <p:cNvSpPr/>
          <p:nvPr/>
        </p:nvSpPr>
        <p:spPr>
          <a:xfrm>
            <a:off y="3259791" x="4202824"/>
            <a:ext cy="930171" cx="93017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72" id="72"/>
          <p:cNvSpPr/>
          <p:nvPr/>
        </p:nvSpPr>
        <p:spPr>
          <a:xfrm>
            <a:off y="4291346" x="3681016"/>
            <a:ext cy="1973786" cx="197378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557338" x="524160"/>
            <a:ext cy="829499" cx="8287500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54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What are Open Badges?</a:t>
            </a:r>
          </a:p>
        </p:txBody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909476" x="677704"/>
            <a:ext cy="5171699" cx="7672199"/>
          </a:xfrm>
          <a:prstGeom prst="rect">
            <a:avLst/>
          </a:prstGeom>
          <a:noFill/>
          <a:ln>
            <a:noFill/>
          </a:ln>
        </p:spPr>
        <p:txBody>
          <a:bodyPr bIns="0" tIns="0" lIns="0" anchor="t" anchorCtr="0" rIns="0">
            <a:spAutoFit/>
          </a:bodyPr>
          <a:lstStyle/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i="0" baseline="0" strike="noStrike" sz="3200" b="0" cap="none" u="none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
</a:t>
            </a:r>
            <a:r>
              <a:rPr lang="en" sz="3200">
                <a:solidFill>
                  <a:srgbClr val="EEEFF0"/>
                </a:solidFill>
                <a:latin typeface="Cantarell"/>
                <a:ea typeface="Cantarell"/>
                <a:cs typeface="Cantarell"/>
                <a:sym typeface="Cantarell"/>
              </a:rPr>
              <a:t>An open and federated achievement system.</a:t>
            </a:r>
          </a:p>
          <a:p>
            <a:r>
              <a:t/>
            </a:r>
          </a:p>
          <a:p>
            <a:pPr indent="-419100" marR="0" algn="l" marL="457200" rtl="0" lvl="0">
              <a:lnSpc>
                <a:spcPct val="113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178571"/>
              <a:buFont typeface="Arial"/>
              <a:buChar char="•"/>
            </a:pPr>
            <a:r>
              <a:rPr lang="en" sz="28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Anyone can create, issue, display, and earn Open badges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 txBox="1"/>
          <p:nvPr>
            <p:ph type="title"/>
          </p:nvPr>
        </p:nvSpPr>
        <p:spPr>
          <a:xfrm>
            <a:off y="557338" x="524160"/>
            <a:ext cy="829499" cx="7355400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54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The Fedbadges Stack</a:t>
            </a:r>
          </a:p>
        </p:txBody>
      </p:sp>
      <p:sp>
        <p:nvSpPr>
          <p:cNvPr name="Shape 88" id="88"/>
          <p:cNvSpPr/>
          <p:nvPr/>
        </p:nvSpPr>
        <p:spPr>
          <a:xfrm>
            <a:off y="2416800" x="827575"/>
            <a:ext cy="3243199" cx="725237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 txBox="1"/>
          <p:nvPr>
            <p:ph type="title"/>
          </p:nvPr>
        </p:nvSpPr>
        <p:spPr>
          <a:xfrm>
            <a:off y="2903344" x="414720"/>
            <a:ext cy="1036908" cx="8228159"/>
          </a:xfrm>
          <a:prstGeom prst="rect">
            <a:avLst/>
          </a:prstGeom>
          <a:noFill/>
          <a:ln>
            <a:noFill/>
          </a:ln>
        </p:spPr>
        <p:txBody>
          <a:bodyPr bIns="0" tIns="18125" lIns="0" anchor="ctr" anchorCtr="0" rIns="0">
            <a:spAutoFit/>
          </a:bodyPr>
          <a:lstStyle/>
          <a:p>
            <a:pPr indent="0" marR="0" algn="ctr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72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Tahrir-API</a:t>
            </a:r>
          </a:p>
        </p:txBody>
      </p:sp>
      <p:sp>
        <p:nvSpPr>
          <p:cNvPr name="Shape 96" id="96"/>
          <p:cNvSpPr txBox="1"/>
          <p:nvPr/>
        </p:nvSpPr>
        <p:spPr>
          <a:xfrm>
            <a:off y="3940253" x="1209779"/>
            <a:ext cy="456599" cx="7433099"/>
          </a:xfrm>
          <a:prstGeom prst="rect">
            <a:avLst/>
          </a:prstGeom>
          <a:noFill/>
          <a:ln>
            <a:noFill/>
          </a:ln>
        </p:spPr>
        <p:txBody>
          <a:bodyPr bIns="45000" tIns="52050" lIns="90000" anchor="t" anchorCtr="0" rIns="9000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2800">
                <a:solidFill>
                  <a:srgbClr val="83CAFF"/>
                </a:solidFill>
                <a:latin typeface="Comfortaa"/>
                <a:ea typeface="Comfortaa"/>
                <a:cs typeface="Comfortaa"/>
                <a:sym typeface="Comfortaa"/>
              </a:rPr>
              <a:t>https://github.com/rossdylan/tahrir-api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 txBox="1"/>
          <p:nvPr>
            <p:ph type="body" idx="1"/>
          </p:nvPr>
        </p:nvSpPr>
        <p:spPr>
          <a:xfrm>
            <a:off y="1604328" x="456479"/>
            <a:ext cy="4444306" cx="8228159"/>
          </a:xfrm>
          <a:prstGeom prst="rect">
            <a:avLst/>
          </a:prstGeom>
          <a:noFill/>
          <a:ln>
            <a:noFill/>
          </a:ln>
        </p:spPr>
        <p:txBody>
          <a:bodyPr bIns="0" tIns="8050" lIns="0" anchor="t" anchorCtr="0" rIns="0">
            <a:spAutoFit/>
          </a:bodyPr>
          <a:lstStyle/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98958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Simple API for interacting with the Tahrir database</a:t>
            </a:r>
          </a:p>
          <a:p>
            <a:r>
              <a:t/>
            </a:r>
          </a:p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98958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Uses sqlalchemy as a backend so any compatible database will work.</a:t>
            </a:r>
          </a:p>
          <a:p>
            <a:r>
              <a:t/>
            </a:r>
          </a:p>
          <a:p>
            <a:pPr indent="323850" marR="0" algn="l" marL="107950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98958"/>
              <a:buFont typeface="Arial"/>
              <a:buChar char="•"/>
            </a:pPr>
            <a:r>
              <a:rPr lang="en" sz="32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The basis for both Tahrir, and the fedbadges consumer</a:t>
            </a:r>
          </a:p>
        </p:txBody>
      </p:sp>
      <p:sp>
        <p:nvSpPr>
          <p:cNvPr name="Shape 104" id="104"/>
          <p:cNvSpPr txBox="1"/>
          <p:nvPr>
            <p:ph type="title"/>
          </p:nvPr>
        </p:nvSpPr>
        <p:spPr>
          <a:xfrm>
            <a:off y="557338" x="524160"/>
            <a:ext cy="829527" cx="7355519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i="0" baseline="0" strike="noStrike" sz="5400" b="0" cap="none" u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Details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 txBox="1"/>
          <p:nvPr>
            <p:ph type="body" idx="1"/>
          </p:nvPr>
        </p:nvSpPr>
        <p:spPr>
          <a:xfrm>
            <a:off y="1604328" x="456479"/>
            <a:ext cy="4444200" cx="8228100"/>
          </a:xfrm>
          <a:prstGeom prst="rect">
            <a:avLst/>
          </a:prstGeom>
          <a:noFill/>
          <a:ln>
            <a:noFill/>
          </a:ln>
        </p:spPr>
        <p:txBody>
          <a:bodyPr bIns="0" tIns="8050" lIns="0" anchor="t" anchorCtr="0" rIns="0">
            <a:spAutoFit/>
          </a:bodyPr>
          <a:lstStyle/>
          <a:p>
            <a:pPr marR="0" algn="l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24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tahrir = TahrirDatabase(dburi)</a:t>
            </a:r>
          </a:p>
          <a:p>
            <a:pPr marR="0" algn="l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24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tahrir.add_person(email)</a:t>
            </a:r>
          </a:p>
          <a:p>
            <a:pPr marR="0" algn="l" rtl="0" lv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2400">
                <a:solidFill>
                  <a:srgbClr val="EEEFF0"/>
                </a:solidFill>
                <a:latin typeface="Droid Sans"/>
                <a:ea typeface="Droid Sans"/>
                <a:cs typeface="Droid Sans"/>
                <a:sym typeface="Droid Sans"/>
              </a:rPr>
              <a:t>tahrir.add_assertion(badge_id, email, issued_on)$</a:t>
            </a:r>
          </a:p>
        </p:txBody>
      </p:sp>
      <p:sp>
        <p:nvSpPr>
          <p:cNvPr name="Shape 112" id="112"/>
          <p:cNvSpPr txBox="1"/>
          <p:nvPr>
            <p:ph type="title"/>
          </p:nvPr>
        </p:nvSpPr>
        <p:spPr>
          <a:xfrm>
            <a:off y="557338" x="524160"/>
            <a:ext cy="829499" cx="8217900"/>
          </a:xfrm>
          <a:prstGeom prst="rect">
            <a:avLst/>
          </a:prstGeom>
          <a:noFill/>
          <a:ln>
            <a:noFill/>
          </a:ln>
        </p:spPr>
        <p:txBody>
          <a:bodyPr bIns="0" tIns="13600" lIns="0" anchor="ctr" anchorCtr="0" rIns="0">
            <a:spAutoFit/>
          </a:bodyPr>
          <a:lstStyle/>
          <a:p>
            <a:pPr indent="0" marR="0" algn="l" marL="0" rtl="0" lv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fortaa"/>
              <a:buNone/>
            </a:pPr>
            <a:r>
              <a:rPr lang="en" sz="4800" b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Example: Issuing a badge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